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0" r:id="rId3"/>
    <p:sldId id="257" r:id="rId4"/>
    <p:sldId id="261" r:id="rId5"/>
    <p:sldId id="262" r:id="rId6"/>
    <p:sldId id="264" r:id="rId7"/>
    <p:sldId id="263" r:id="rId8"/>
    <p:sldId id="266" r:id="rId9"/>
    <p:sldId id="267" r:id="rId10"/>
    <p:sldId id="268" r:id="rId11"/>
    <p:sldId id="269" r:id="rId12"/>
    <p:sldId id="270" r:id="rId13"/>
    <p:sldId id="271" r:id="rId14"/>
  </p:sldIdLst>
  <p:sldSz cx="12192000" cy="6858000"/>
  <p:notesSz cx="6858000" cy="9144000"/>
  <p:defaultTextStyle>
    <a:defPPr>
      <a:defRPr lang="pt-B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pos="6539">
          <p15:clr>
            <a:srgbClr val="A4A3A4"/>
          </p15:clr>
        </p15:guide>
        <p15:guide id="2" orient="horz" pos="31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1010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114" d="100"/>
          <a:sy n="114" d="100"/>
        </p:scale>
        <p:origin x="474" y="114"/>
      </p:cViewPr>
      <p:guideLst>
        <p:guide pos="6539"/>
        <p:guide orient="horz" pos="3181"/>
      </p:guideLst>
    </p:cSldViewPr>
  </p:slideViewPr>
  <p:notesTextViewPr>
    <p:cViewPr>
      <p:scale>
        <a:sx n="1" d="1"/>
        <a:sy n="1" d="1"/>
      </p:scale>
      <p:origin x="0" y="0"/>
    </p:cViewPr>
  </p:notesTextViewPr>
  <p:notesViewPr>
    <p:cSldViewPr snapToGrid="0">
      <p:cViewPr varScale="1">
        <p:scale>
          <a:sx n="90" d="100"/>
          <a:sy n="90" d="100"/>
        </p:scale>
        <p:origin x="4866"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55D2F594-1506-4356-A3B2-8E0AE1725EB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pt-BR"/>
          </a:p>
        </p:txBody>
      </p:sp>
      <p:sp>
        <p:nvSpPr>
          <p:cNvPr id="3" name="Espaço Reservado para Data 2">
            <a:extLst>
              <a:ext uri="{FF2B5EF4-FFF2-40B4-BE49-F238E27FC236}">
                <a16:creationId xmlns:a16="http://schemas.microsoft.com/office/drawing/2014/main" id="{A9FABEF4-A598-427F-9D28-CCA536FAF06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2517FB6B-6F4F-416B-92EF-1705DAACDF81}" type="datetimeFigureOut">
              <a:rPr lang="pt-BR"/>
              <a:pPr>
                <a:defRPr/>
              </a:pPr>
              <a:t>07/10/2021</a:t>
            </a:fld>
            <a:endParaRPr lang="pt-BR"/>
          </a:p>
        </p:txBody>
      </p:sp>
      <p:sp>
        <p:nvSpPr>
          <p:cNvPr id="4" name="Espaço Reservado para Imagem de Slide 3">
            <a:extLst>
              <a:ext uri="{FF2B5EF4-FFF2-40B4-BE49-F238E27FC236}">
                <a16:creationId xmlns:a16="http://schemas.microsoft.com/office/drawing/2014/main" id="{6B441E41-C9D1-41E9-9DD9-0E314C525256}"/>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a:extLst>
              <a:ext uri="{FF2B5EF4-FFF2-40B4-BE49-F238E27FC236}">
                <a16:creationId xmlns:a16="http://schemas.microsoft.com/office/drawing/2014/main" id="{98FF9603-BBFA-4C0E-A905-638F59F1DAAC}"/>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noProof="0"/>
              <a:t>Clique para editar 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a:extLst>
              <a:ext uri="{FF2B5EF4-FFF2-40B4-BE49-F238E27FC236}">
                <a16:creationId xmlns:a16="http://schemas.microsoft.com/office/drawing/2014/main" id="{15F665D5-5071-41CB-B029-DE280FEB0AE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pt-BR"/>
          </a:p>
        </p:txBody>
      </p:sp>
      <p:sp>
        <p:nvSpPr>
          <p:cNvPr id="7" name="Espaço Reservado para Número de Slide 6">
            <a:extLst>
              <a:ext uri="{FF2B5EF4-FFF2-40B4-BE49-F238E27FC236}">
                <a16:creationId xmlns:a16="http://schemas.microsoft.com/office/drawing/2014/main" id="{47126E67-D04C-4C10-9CEB-F6019BAEF2D1}"/>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B5EB9B85-0A01-4769-A430-AE83BD51D22D}" type="slidenum">
              <a:rPr lang="pt-BR"/>
              <a:pPr>
                <a:defRPr/>
              </a:pPr>
              <a:t>‹nº›</a:t>
            </a:fld>
            <a:endParaRPr 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Espaço Reservado para Imagem de Slide 1">
            <a:extLst>
              <a:ext uri="{FF2B5EF4-FFF2-40B4-BE49-F238E27FC236}">
                <a16:creationId xmlns:a16="http://schemas.microsoft.com/office/drawing/2014/main" id="{641EDAA5-9EC2-4DD5-BD8B-B2288DE42DD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Espaço Reservado para Anotações 2">
            <a:extLst>
              <a:ext uri="{FF2B5EF4-FFF2-40B4-BE49-F238E27FC236}">
                <a16:creationId xmlns:a16="http://schemas.microsoft.com/office/drawing/2014/main" id="{CBFEF04F-EBA0-4A88-9120-C09CDB787B2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4100" name="Espaço Reservado para Número de Slide 3">
            <a:extLst>
              <a:ext uri="{FF2B5EF4-FFF2-40B4-BE49-F238E27FC236}">
                <a16:creationId xmlns:a16="http://schemas.microsoft.com/office/drawing/2014/main" id="{D7B5A074-306D-4C24-8067-9A51674E6F3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3468196-7C1D-41DA-8EDE-14F24907E7F2}" type="slidenum">
              <a:rPr lang="pt-BR" altLang="pt-BR" smtClean="0"/>
              <a:pPr fontAlgn="base">
                <a:spcBef>
                  <a:spcPct val="0"/>
                </a:spcBef>
                <a:spcAft>
                  <a:spcPct val="0"/>
                </a:spcAft>
              </a:pPr>
              <a:t>1</a:t>
            </a:fld>
            <a:endParaRPr lang="pt-BR" alt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Espaço Reservado para Imagem de Slide 1">
            <a:extLst>
              <a:ext uri="{FF2B5EF4-FFF2-40B4-BE49-F238E27FC236}">
                <a16:creationId xmlns:a16="http://schemas.microsoft.com/office/drawing/2014/main" id="{0974285A-09EA-43B0-B2FF-1CDECAD5F72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Espaço Reservado para Anotações 2">
            <a:extLst>
              <a:ext uri="{FF2B5EF4-FFF2-40B4-BE49-F238E27FC236}">
                <a16:creationId xmlns:a16="http://schemas.microsoft.com/office/drawing/2014/main" id="{BCB01C56-54BF-490F-B267-F7CC15F17EF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22532" name="Espaço Reservado para Número de Slide 3">
            <a:extLst>
              <a:ext uri="{FF2B5EF4-FFF2-40B4-BE49-F238E27FC236}">
                <a16:creationId xmlns:a16="http://schemas.microsoft.com/office/drawing/2014/main" id="{BFE5C0B1-774F-470A-915D-C97CFC987F9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FBDBF4D-769D-460A-872D-61524971E1A5}" type="slidenum">
              <a:rPr lang="pt-BR" altLang="pt-BR" smtClean="0"/>
              <a:pPr fontAlgn="base">
                <a:spcBef>
                  <a:spcPct val="0"/>
                </a:spcBef>
                <a:spcAft>
                  <a:spcPct val="0"/>
                </a:spcAft>
              </a:pPr>
              <a:t>10</a:t>
            </a:fld>
            <a:endParaRPr lang="pt-BR" alt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Espaço Reservado para Imagem de Slide 1">
            <a:extLst>
              <a:ext uri="{FF2B5EF4-FFF2-40B4-BE49-F238E27FC236}">
                <a16:creationId xmlns:a16="http://schemas.microsoft.com/office/drawing/2014/main" id="{0B6071B9-F013-454C-A439-B3AF8BADF4F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Espaço Reservado para Anotações 2">
            <a:extLst>
              <a:ext uri="{FF2B5EF4-FFF2-40B4-BE49-F238E27FC236}">
                <a16:creationId xmlns:a16="http://schemas.microsoft.com/office/drawing/2014/main" id="{948CF467-37A2-4BB2-A94B-FA6B481E559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24580" name="Espaço Reservado para Número de Slide 3">
            <a:extLst>
              <a:ext uri="{FF2B5EF4-FFF2-40B4-BE49-F238E27FC236}">
                <a16:creationId xmlns:a16="http://schemas.microsoft.com/office/drawing/2014/main" id="{917BE856-A9C8-4F00-A853-65D44AB5F41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DE2C70A-192C-4B85-AC7F-3718B4251046}" type="slidenum">
              <a:rPr lang="pt-BR" altLang="pt-BR" smtClean="0"/>
              <a:pPr fontAlgn="base">
                <a:spcBef>
                  <a:spcPct val="0"/>
                </a:spcBef>
                <a:spcAft>
                  <a:spcPct val="0"/>
                </a:spcAft>
              </a:pPr>
              <a:t>11</a:t>
            </a:fld>
            <a:endParaRPr lang="pt-BR" alt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ço Reservado para Imagem de Slide 1">
            <a:extLst>
              <a:ext uri="{FF2B5EF4-FFF2-40B4-BE49-F238E27FC236}">
                <a16:creationId xmlns:a16="http://schemas.microsoft.com/office/drawing/2014/main" id="{51F12EA9-C685-466A-819B-152F821A304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Espaço Reservado para Anotações 2">
            <a:extLst>
              <a:ext uri="{FF2B5EF4-FFF2-40B4-BE49-F238E27FC236}">
                <a16:creationId xmlns:a16="http://schemas.microsoft.com/office/drawing/2014/main" id="{4F0850EB-0E50-4A21-9366-E33E94A71A3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26628" name="Espaço Reservado para Número de Slide 3">
            <a:extLst>
              <a:ext uri="{FF2B5EF4-FFF2-40B4-BE49-F238E27FC236}">
                <a16:creationId xmlns:a16="http://schemas.microsoft.com/office/drawing/2014/main" id="{BE97BDF5-57A8-417C-AE92-0642478CE3C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3E4E39D-DEE7-4FEA-84EF-690A6634B659}" type="slidenum">
              <a:rPr lang="pt-BR" altLang="pt-BR" smtClean="0"/>
              <a:pPr fontAlgn="base">
                <a:spcBef>
                  <a:spcPct val="0"/>
                </a:spcBef>
                <a:spcAft>
                  <a:spcPct val="0"/>
                </a:spcAft>
              </a:pPr>
              <a:t>12</a:t>
            </a:fld>
            <a:endParaRPr lang="pt-BR" alt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ço Reservado para Imagem de Slide 1">
            <a:extLst>
              <a:ext uri="{FF2B5EF4-FFF2-40B4-BE49-F238E27FC236}">
                <a16:creationId xmlns:a16="http://schemas.microsoft.com/office/drawing/2014/main" id="{26658F0D-3A67-48A4-A19F-A6E68C3908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Espaço Reservado para Anotações 2">
            <a:extLst>
              <a:ext uri="{FF2B5EF4-FFF2-40B4-BE49-F238E27FC236}">
                <a16:creationId xmlns:a16="http://schemas.microsoft.com/office/drawing/2014/main" id="{8B549A89-5A09-47E0-B3A0-8DDCBCDDE44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28676" name="Espaço Reservado para Número de Slide 3">
            <a:extLst>
              <a:ext uri="{FF2B5EF4-FFF2-40B4-BE49-F238E27FC236}">
                <a16:creationId xmlns:a16="http://schemas.microsoft.com/office/drawing/2014/main" id="{5A3CE655-629A-459E-B9CF-11A2AC54B64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2CF6A25-B3C3-4B70-B8E2-9934197C203A}" type="slidenum">
              <a:rPr lang="pt-BR" altLang="pt-BR" smtClean="0"/>
              <a:pPr fontAlgn="base">
                <a:spcBef>
                  <a:spcPct val="0"/>
                </a:spcBef>
                <a:spcAft>
                  <a:spcPct val="0"/>
                </a:spcAft>
              </a:pPr>
              <a:t>13</a:t>
            </a:fld>
            <a:endParaRPr lang="pt-BR" alt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ço Reservado para Imagem de Slide 1">
            <a:extLst>
              <a:ext uri="{FF2B5EF4-FFF2-40B4-BE49-F238E27FC236}">
                <a16:creationId xmlns:a16="http://schemas.microsoft.com/office/drawing/2014/main" id="{4630FD78-D919-4EE0-B77E-91AFC70BB2E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Espaço Reservado para Anotações 2">
            <a:extLst>
              <a:ext uri="{FF2B5EF4-FFF2-40B4-BE49-F238E27FC236}">
                <a16:creationId xmlns:a16="http://schemas.microsoft.com/office/drawing/2014/main" id="{E07FEB79-1883-4B31-B7AA-FF053A87F5F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6148" name="Espaço Reservado para Número de Slide 3">
            <a:extLst>
              <a:ext uri="{FF2B5EF4-FFF2-40B4-BE49-F238E27FC236}">
                <a16:creationId xmlns:a16="http://schemas.microsoft.com/office/drawing/2014/main" id="{2C19FBF2-447B-49C9-9EB7-1A8DCE33052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39B2AEA-F6D0-4277-949B-0F143A1F207E}" type="slidenum">
              <a:rPr lang="pt-BR" altLang="pt-BR" smtClean="0"/>
              <a:pPr fontAlgn="base">
                <a:spcBef>
                  <a:spcPct val="0"/>
                </a:spcBef>
                <a:spcAft>
                  <a:spcPct val="0"/>
                </a:spcAft>
              </a:pPr>
              <a:t>2</a:t>
            </a:fld>
            <a:endParaRPr lang="pt-BR" alt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ço Reservado para Imagem de Slide 1">
            <a:extLst>
              <a:ext uri="{FF2B5EF4-FFF2-40B4-BE49-F238E27FC236}">
                <a16:creationId xmlns:a16="http://schemas.microsoft.com/office/drawing/2014/main" id="{75FB0C8A-1AFD-40DA-BCF5-6DBCD1A0BAA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Espaço Reservado para Anotações 2">
            <a:extLst>
              <a:ext uri="{FF2B5EF4-FFF2-40B4-BE49-F238E27FC236}">
                <a16:creationId xmlns:a16="http://schemas.microsoft.com/office/drawing/2014/main" id="{8C14ABEB-9FB3-4956-83B9-0D9F0F989D6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8196" name="Espaço Reservado para Número de Slide 3">
            <a:extLst>
              <a:ext uri="{FF2B5EF4-FFF2-40B4-BE49-F238E27FC236}">
                <a16:creationId xmlns:a16="http://schemas.microsoft.com/office/drawing/2014/main" id="{561A5F4D-206E-466A-B780-892B78DD6F8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3D823C-2F2B-410F-84BC-A4524026F92D}" type="slidenum">
              <a:rPr lang="pt-BR" altLang="pt-BR" smtClean="0"/>
              <a:pPr fontAlgn="base">
                <a:spcBef>
                  <a:spcPct val="0"/>
                </a:spcBef>
                <a:spcAft>
                  <a:spcPct val="0"/>
                </a:spcAft>
              </a:pPr>
              <a:t>3</a:t>
            </a:fld>
            <a:endParaRPr lang="pt-BR" alt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ço Reservado para Imagem de Slide 1">
            <a:extLst>
              <a:ext uri="{FF2B5EF4-FFF2-40B4-BE49-F238E27FC236}">
                <a16:creationId xmlns:a16="http://schemas.microsoft.com/office/drawing/2014/main" id="{9F8237F1-4DC3-433E-BC87-D1A4F509257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ço Reservado para Anotações 2">
            <a:extLst>
              <a:ext uri="{FF2B5EF4-FFF2-40B4-BE49-F238E27FC236}">
                <a16:creationId xmlns:a16="http://schemas.microsoft.com/office/drawing/2014/main" id="{2BAB619D-5004-4491-AB8F-9D43805B25B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10244" name="Espaço Reservado para Número de Slide 3">
            <a:extLst>
              <a:ext uri="{FF2B5EF4-FFF2-40B4-BE49-F238E27FC236}">
                <a16:creationId xmlns:a16="http://schemas.microsoft.com/office/drawing/2014/main" id="{976D1C89-5589-4E8E-A09A-8466848E35D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B286B11-46C1-4C78-82E6-E7DAF3B3746A}" type="slidenum">
              <a:rPr lang="pt-BR" altLang="pt-BR" smtClean="0"/>
              <a:pPr fontAlgn="base">
                <a:spcBef>
                  <a:spcPct val="0"/>
                </a:spcBef>
                <a:spcAft>
                  <a:spcPct val="0"/>
                </a:spcAft>
              </a:pPr>
              <a:t>4</a:t>
            </a:fld>
            <a:endParaRPr lang="pt-BR" alt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Espaço Reservado para Imagem de Slide 1">
            <a:extLst>
              <a:ext uri="{FF2B5EF4-FFF2-40B4-BE49-F238E27FC236}">
                <a16:creationId xmlns:a16="http://schemas.microsoft.com/office/drawing/2014/main" id="{2DD3E8C4-60A0-4EA4-A7FF-7E20C67AE2E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Espaço Reservado para Anotações 2">
            <a:extLst>
              <a:ext uri="{FF2B5EF4-FFF2-40B4-BE49-F238E27FC236}">
                <a16:creationId xmlns:a16="http://schemas.microsoft.com/office/drawing/2014/main" id="{2F92D96B-4056-4D3C-9E42-BB889E9C245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12292" name="Espaço Reservado para Número de Slide 3">
            <a:extLst>
              <a:ext uri="{FF2B5EF4-FFF2-40B4-BE49-F238E27FC236}">
                <a16:creationId xmlns:a16="http://schemas.microsoft.com/office/drawing/2014/main" id="{03AE84AC-22F5-44AC-9B2C-320D8A8523C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57DC765-D18E-48FD-8B84-CACC044B848C}" type="slidenum">
              <a:rPr lang="pt-BR" altLang="pt-BR" smtClean="0"/>
              <a:pPr fontAlgn="base">
                <a:spcBef>
                  <a:spcPct val="0"/>
                </a:spcBef>
                <a:spcAft>
                  <a:spcPct val="0"/>
                </a:spcAft>
              </a:pPr>
              <a:t>5</a:t>
            </a:fld>
            <a:endParaRPr lang="pt-BR" alt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Espaço Reservado para Imagem de Slide 1">
            <a:extLst>
              <a:ext uri="{FF2B5EF4-FFF2-40B4-BE49-F238E27FC236}">
                <a16:creationId xmlns:a16="http://schemas.microsoft.com/office/drawing/2014/main" id="{FCF1AD57-443E-4D60-9EF7-C1D97A05D0C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Espaço Reservado para Anotações 2">
            <a:extLst>
              <a:ext uri="{FF2B5EF4-FFF2-40B4-BE49-F238E27FC236}">
                <a16:creationId xmlns:a16="http://schemas.microsoft.com/office/drawing/2014/main" id="{2744029F-259A-4DE4-B586-6BCA7540FF0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14340" name="Espaço Reservado para Número de Slide 3">
            <a:extLst>
              <a:ext uri="{FF2B5EF4-FFF2-40B4-BE49-F238E27FC236}">
                <a16:creationId xmlns:a16="http://schemas.microsoft.com/office/drawing/2014/main" id="{47E66008-3C52-44DA-9C96-AB0E7514B7D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1F0C3E1-D1B9-4556-BE9B-5A5060AB77F0}" type="slidenum">
              <a:rPr lang="pt-BR" altLang="pt-BR" smtClean="0"/>
              <a:pPr fontAlgn="base">
                <a:spcBef>
                  <a:spcPct val="0"/>
                </a:spcBef>
                <a:spcAft>
                  <a:spcPct val="0"/>
                </a:spcAft>
              </a:pPr>
              <a:t>6</a:t>
            </a:fld>
            <a:endParaRPr lang="pt-BR" alt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ço Reservado para Imagem de Slide 1">
            <a:extLst>
              <a:ext uri="{FF2B5EF4-FFF2-40B4-BE49-F238E27FC236}">
                <a16:creationId xmlns:a16="http://schemas.microsoft.com/office/drawing/2014/main" id="{35A0D7EC-F020-438F-8E2E-3A7FEE7B295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ço Reservado para Anotações 2">
            <a:extLst>
              <a:ext uri="{FF2B5EF4-FFF2-40B4-BE49-F238E27FC236}">
                <a16:creationId xmlns:a16="http://schemas.microsoft.com/office/drawing/2014/main" id="{C808A97F-33D1-4801-BF10-91AA0997119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16388" name="Espaço Reservado para Número de Slide 3">
            <a:extLst>
              <a:ext uri="{FF2B5EF4-FFF2-40B4-BE49-F238E27FC236}">
                <a16:creationId xmlns:a16="http://schemas.microsoft.com/office/drawing/2014/main" id="{3205B8E8-2D2E-436B-8D92-29E760E0C86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D7ADDFC-F5F3-4F31-BAD6-7F34DB5B527A}" type="slidenum">
              <a:rPr lang="pt-BR" altLang="pt-BR" smtClean="0"/>
              <a:pPr fontAlgn="base">
                <a:spcBef>
                  <a:spcPct val="0"/>
                </a:spcBef>
                <a:spcAft>
                  <a:spcPct val="0"/>
                </a:spcAft>
              </a:pPr>
              <a:t>7</a:t>
            </a:fld>
            <a:endParaRPr lang="pt-BR" alt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ço Reservado para Imagem de Slide 1">
            <a:extLst>
              <a:ext uri="{FF2B5EF4-FFF2-40B4-BE49-F238E27FC236}">
                <a16:creationId xmlns:a16="http://schemas.microsoft.com/office/drawing/2014/main" id="{5095E6B0-31DF-4615-99F0-7BE2AD20E57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ço Reservado para Anotações 2">
            <a:extLst>
              <a:ext uri="{FF2B5EF4-FFF2-40B4-BE49-F238E27FC236}">
                <a16:creationId xmlns:a16="http://schemas.microsoft.com/office/drawing/2014/main" id="{DB7169A2-1A78-428C-9DF2-7D268A8D615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18436" name="Espaço Reservado para Número de Slide 3">
            <a:extLst>
              <a:ext uri="{FF2B5EF4-FFF2-40B4-BE49-F238E27FC236}">
                <a16:creationId xmlns:a16="http://schemas.microsoft.com/office/drawing/2014/main" id="{6247882F-0383-4390-B8F9-2BB1B45836C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4B32158-2A50-46FF-9DC7-F8AA104C52AC}" type="slidenum">
              <a:rPr lang="pt-BR" altLang="pt-BR" smtClean="0"/>
              <a:pPr fontAlgn="base">
                <a:spcBef>
                  <a:spcPct val="0"/>
                </a:spcBef>
                <a:spcAft>
                  <a:spcPct val="0"/>
                </a:spcAft>
              </a:pPr>
              <a:t>8</a:t>
            </a:fld>
            <a:endParaRPr lang="pt-BR" alt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ço Reservado para Imagem de Slide 1">
            <a:extLst>
              <a:ext uri="{FF2B5EF4-FFF2-40B4-BE49-F238E27FC236}">
                <a16:creationId xmlns:a16="http://schemas.microsoft.com/office/drawing/2014/main" id="{231E6610-85D7-4F39-8CD1-8C9BB3CB0BC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ço Reservado para Anotações 2">
            <a:extLst>
              <a:ext uri="{FF2B5EF4-FFF2-40B4-BE49-F238E27FC236}">
                <a16:creationId xmlns:a16="http://schemas.microsoft.com/office/drawing/2014/main" id="{947428D6-D63F-4B53-8FAF-4A1115D168C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p>
        </p:txBody>
      </p:sp>
      <p:sp>
        <p:nvSpPr>
          <p:cNvPr id="20484" name="Espaço Reservado para Número de Slide 3">
            <a:extLst>
              <a:ext uri="{FF2B5EF4-FFF2-40B4-BE49-F238E27FC236}">
                <a16:creationId xmlns:a16="http://schemas.microsoft.com/office/drawing/2014/main" id="{76277134-37A2-4E38-AAB8-B78767954F3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BCDC280-CD32-4413-AFAE-64294877FD8C}" type="slidenum">
              <a:rPr lang="pt-BR" altLang="pt-BR" smtClean="0"/>
              <a:pPr fontAlgn="base">
                <a:spcBef>
                  <a:spcPct val="0"/>
                </a:spcBef>
                <a:spcAft>
                  <a:spcPct val="0"/>
                </a:spcAft>
              </a:pPr>
              <a:t>9</a:t>
            </a:fld>
            <a:endParaRPr lang="pt-BR" alt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08530805-5E54-48E6-9829-B35E1DCCA9B5}"/>
              </a:ext>
            </a:extLst>
          </p:cNvPr>
          <p:cNvSpPr>
            <a:spLocks noGrp="1"/>
          </p:cNvSpPr>
          <p:nvPr>
            <p:ph type="dt" sz="half" idx="10"/>
          </p:nvPr>
        </p:nvSpPr>
        <p:spPr/>
        <p:txBody>
          <a:bodyPr/>
          <a:lstStyle>
            <a:lvl1pPr>
              <a:defRPr/>
            </a:lvl1pPr>
          </a:lstStyle>
          <a:p>
            <a:pPr>
              <a:defRPr/>
            </a:pPr>
            <a:fld id="{97DFC216-BE81-4D9A-9FE6-62D29A189EB5}" type="datetimeFigureOut">
              <a:rPr lang="pt-BR"/>
              <a:pPr>
                <a:defRPr/>
              </a:pPr>
              <a:t>07/10/2021</a:t>
            </a:fld>
            <a:endParaRPr lang="pt-BR"/>
          </a:p>
        </p:txBody>
      </p:sp>
      <p:sp>
        <p:nvSpPr>
          <p:cNvPr id="5" name="Espaço Reservado para Rodapé 4">
            <a:extLst>
              <a:ext uri="{FF2B5EF4-FFF2-40B4-BE49-F238E27FC236}">
                <a16:creationId xmlns:a16="http://schemas.microsoft.com/office/drawing/2014/main" id="{A39FD88A-55C5-487D-92E4-D6EECCBDF6C5}"/>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4B34950F-F9F5-40D5-866D-C6559943C418}"/>
              </a:ext>
            </a:extLst>
          </p:cNvPr>
          <p:cNvSpPr>
            <a:spLocks noGrp="1"/>
          </p:cNvSpPr>
          <p:nvPr>
            <p:ph type="sldNum" sz="quarter" idx="12"/>
          </p:nvPr>
        </p:nvSpPr>
        <p:spPr/>
        <p:txBody>
          <a:bodyPr/>
          <a:lstStyle>
            <a:lvl1pPr>
              <a:defRPr/>
            </a:lvl1pPr>
          </a:lstStyle>
          <a:p>
            <a:pPr>
              <a:defRPr/>
            </a:pPr>
            <a:fld id="{4D0EB0DD-3102-49BB-91FD-62D3DC7C0416}" type="slidenum">
              <a:rPr lang="pt-BR"/>
              <a:pPr>
                <a:defRPr/>
              </a:pPr>
              <a:t>‹nº›</a:t>
            </a:fld>
            <a:endParaRPr lang="pt-BR"/>
          </a:p>
        </p:txBody>
      </p:sp>
    </p:spTree>
    <p:extLst>
      <p:ext uri="{BB962C8B-B14F-4D97-AF65-F5344CB8AC3E}">
        <p14:creationId xmlns:p14="http://schemas.microsoft.com/office/powerpoint/2010/main" val="2155965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14B5B60-0CDE-4E68-9552-B9817CCFC473}"/>
              </a:ext>
            </a:extLst>
          </p:cNvPr>
          <p:cNvSpPr>
            <a:spLocks noGrp="1"/>
          </p:cNvSpPr>
          <p:nvPr>
            <p:ph type="dt" sz="half" idx="10"/>
          </p:nvPr>
        </p:nvSpPr>
        <p:spPr/>
        <p:txBody>
          <a:bodyPr/>
          <a:lstStyle>
            <a:lvl1pPr>
              <a:defRPr/>
            </a:lvl1pPr>
          </a:lstStyle>
          <a:p>
            <a:pPr>
              <a:defRPr/>
            </a:pPr>
            <a:fld id="{37FFF4E3-AE75-4DB5-A3DC-10E271F4AA16}" type="datetimeFigureOut">
              <a:rPr lang="pt-BR"/>
              <a:pPr>
                <a:defRPr/>
              </a:pPr>
              <a:t>07/10/2021</a:t>
            </a:fld>
            <a:endParaRPr lang="pt-BR"/>
          </a:p>
        </p:txBody>
      </p:sp>
      <p:sp>
        <p:nvSpPr>
          <p:cNvPr id="5" name="Espaço Reservado para Rodapé 4">
            <a:extLst>
              <a:ext uri="{FF2B5EF4-FFF2-40B4-BE49-F238E27FC236}">
                <a16:creationId xmlns:a16="http://schemas.microsoft.com/office/drawing/2014/main" id="{C8FCF6D7-2F18-4824-9D72-5282845AEC14}"/>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80F28BCB-5865-4E45-ADFA-077B0121B460}"/>
              </a:ext>
            </a:extLst>
          </p:cNvPr>
          <p:cNvSpPr>
            <a:spLocks noGrp="1"/>
          </p:cNvSpPr>
          <p:nvPr>
            <p:ph type="sldNum" sz="quarter" idx="12"/>
          </p:nvPr>
        </p:nvSpPr>
        <p:spPr/>
        <p:txBody>
          <a:bodyPr/>
          <a:lstStyle>
            <a:lvl1pPr>
              <a:defRPr/>
            </a:lvl1pPr>
          </a:lstStyle>
          <a:p>
            <a:pPr>
              <a:defRPr/>
            </a:pPr>
            <a:fld id="{ECDD5651-9B31-4662-8FB4-764A4871DD83}" type="slidenum">
              <a:rPr lang="pt-BR"/>
              <a:pPr>
                <a:defRPr/>
              </a:pPr>
              <a:t>‹nº›</a:t>
            </a:fld>
            <a:endParaRPr lang="pt-BR"/>
          </a:p>
        </p:txBody>
      </p:sp>
    </p:spTree>
    <p:extLst>
      <p:ext uri="{BB962C8B-B14F-4D97-AF65-F5344CB8AC3E}">
        <p14:creationId xmlns:p14="http://schemas.microsoft.com/office/powerpoint/2010/main" val="1133709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A5386DD-09E7-421B-B294-3A489377B7E4}"/>
              </a:ext>
            </a:extLst>
          </p:cNvPr>
          <p:cNvSpPr>
            <a:spLocks noGrp="1"/>
          </p:cNvSpPr>
          <p:nvPr>
            <p:ph type="dt" sz="half" idx="10"/>
          </p:nvPr>
        </p:nvSpPr>
        <p:spPr/>
        <p:txBody>
          <a:bodyPr/>
          <a:lstStyle>
            <a:lvl1pPr>
              <a:defRPr/>
            </a:lvl1pPr>
          </a:lstStyle>
          <a:p>
            <a:pPr>
              <a:defRPr/>
            </a:pPr>
            <a:fld id="{43C4C7BE-D6C6-4B79-9D9A-955E5B4EDE8D}" type="datetimeFigureOut">
              <a:rPr lang="pt-BR"/>
              <a:pPr>
                <a:defRPr/>
              </a:pPr>
              <a:t>07/10/2021</a:t>
            </a:fld>
            <a:endParaRPr lang="pt-BR"/>
          </a:p>
        </p:txBody>
      </p:sp>
      <p:sp>
        <p:nvSpPr>
          <p:cNvPr id="5" name="Espaço Reservado para Rodapé 4">
            <a:extLst>
              <a:ext uri="{FF2B5EF4-FFF2-40B4-BE49-F238E27FC236}">
                <a16:creationId xmlns:a16="http://schemas.microsoft.com/office/drawing/2014/main" id="{1F69501C-6846-4F39-A3F3-9CE3912E6FBF}"/>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8A9FE02B-AB8E-4A6C-835B-76BF956A2355}"/>
              </a:ext>
            </a:extLst>
          </p:cNvPr>
          <p:cNvSpPr>
            <a:spLocks noGrp="1"/>
          </p:cNvSpPr>
          <p:nvPr>
            <p:ph type="sldNum" sz="quarter" idx="12"/>
          </p:nvPr>
        </p:nvSpPr>
        <p:spPr/>
        <p:txBody>
          <a:bodyPr/>
          <a:lstStyle>
            <a:lvl1pPr>
              <a:defRPr/>
            </a:lvl1pPr>
          </a:lstStyle>
          <a:p>
            <a:pPr>
              <a:defRPr/>
            </a:pPr>
            <a:fld id="{FCE16DE3-9AF6-4F7E-A807-210D462251C9}" type="slidenum">
              <a:rPr lang="pt-BR"/>
              <a:pPr>
                <a:defRPr/>
              </a:pPr>
              <a:t>‹nº›</a:t>
            </a:fld>
            <a:endParaRPr lang="pt-BR"/>
          </a:p>
        </p:txBody>
      </p:sp>
    </p:spTree>
    <p:extLst>
      <p:ext uri="{BB962C8B-B14F-4D97-AF65-F5344CB8AC3E}">
        <p14:creationId xmlns:p14="http://schemas.microsoft.com/office/powerpoint/2010/main" val="377690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E965722-9DF7-4A66-B6D7-40B2C2325D7E}"/>
              </a:ext>
            </a:extLst>
          </p:cNvPr>
          <p:cNvSpPr>
            <a:spLocks noGrp="1"/>
          </p:cNvSpPr>
          <p:nvPr>
            <p:ph type="dt" sz="half" idx="10"/>
          </p:nvPr>
        </p:nvSpPr>
        <p:spPr/>
        <p:txBody>
          <a:bodyPr/>
          <a:lstStyle>
            <a:lvl1pPr>
              <a:defRPr/>
            </a:lvl1pPr>
          </a:lstStyle>
          <a:p>
            <a:pPr>
              <a:defRPr/>
            </a:pPr>
            <a:fld id="{67F9968A-33FE-439D-8E25-E38DDCD9B7E2}" type="datetimeFigureOut">
              <a:rPr lang="pt-BR"/>
              <a:pPr>
                <a:defRPr/>
              </a:pPr>
              <a:t>07/10/2021</a:t>
            </a:fld>
            <a:endParaRPr lang="pt-BR"/>
          </a:p>
        </p:txBody>
      </p:sp>
      <p:sp>
        <p:nvSpPr>
          <p:cNvPr id="5" name="Espaço Reservado para Rodapé 4">
            <a:extLst>
              <a:ext uri="{FF2B5EF4-FFF2-40B4-BE49-F238E27FC236}">
                <a16:creationId xmlns:a16="http://schemas.microsoft.com/office/drawing/2014/main" id="{FE894B12-D97A-4A76-A542-3EBC854226EE}"/>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FBDDB28E-673B-4FEE-8465-A6DC78A8DA2F}"/>
              </a:ext>
            </a:extLst>
          </p:cNvPr>
          <p:cNvSpPr>
            <a:spLocks noGrp="1"/>
          </p:cNvSpPr>
          <p:nvPr>
            <p:ph type="sldNum" sz="quarter" idx="12"/>
          </p:nvPr>
        </p:nvSpPr>
        <p:spPr/>
        <p:txBody>
          <a:bodyPr/>
          <a:lstStyle>
            <a:lvl1pPr>
              <a:defRPr/>
            </a:lvl1pPr>
          </a:lstStyle>
          <a:p>
            <a:pPr>
              <a:defRPr/>
            </a:pPr>
            <a:fld id="{00245FA3-CCDD-41CB-B112-84E8D056864F}" type="slidenum">
              <a:rPr lang="pt-BR"/>
              <a:pPr>
                <a:defRPr/>
              </a:pPr>
              <a:t>‹nº›</a:t>
            </a:fld>
            <a:endParaRPr lang="pt-BR"/>
          </a:p>
        </p:txBody>
      </p:sp>
    </p:spTree>
    <p:extLst>
      <p:ext uri="{BB962C8B-B14F-4D97-AF65-F5344CB8AC3E}">
        <p14:creationId xmlns:p14="http://schemas.microsoft.com/office/powerpoint/2010/main" val="861236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a:extLst>
              <a:ext uri="{FF2B5EF4-FFF2-40B4-BE49-F238E27FC236}">
                <a16:creationId xmlns:a16="http://schemas.microsoft.com/office/drawing/2014/main" id="{2E67A3F3-5DFC-448B-8190-C05FBD049DBF}"/>
              </a:ext>
            </a:extLst>
          </p:cNvPr>
          <p:cNvSpPr>
            <a:spLocks noGrp="1"/>
          </p:cNvSpPr>
          <p:nvPr>
            <p:ph type="dt" sz="half" idx="10"/>
          </p:nvPr>
        </p:nvSpPr>
        <p:spPr/>
        <p:txBody>
          <a:bodyPr/>
          <a:lstStyle>
            <a:lvl1pPr>
              <a:defRPr/>
            </a:lvl1pPr>
          </a:lstStyle>
          <a:p>
            <a:pPr>
              <a:defRPr/>
            </a:pPr>
            <a:fld id="{E8BAAEDD-EDC9-4F92-9216-AAB805DCC090}" type="datetimeFigureOut">
              <a:rPr lang="pt-BR"/>
              <a:pPr>
                <a:defRPr/>
              </a:pPr>
              <a:t>07/10/2021</a:t>
            </a:fld>
            <a:endParaRPr lang="pt-BR"/>
          </a:p>
        </p:txBody>
      </p:sp>
      <p:sp>
        <p:nvSpPr>
          <p:cNvPr id="5" name="Espaço Reservado para Rodapé 4">
            <a:extLst>
              <a:ext uri="{FF2B5EF4-FFF2-40B4-BE49-F238E27FC236}">
                <a16:creationId xmlns:a16="http://schemas.microsoft.com/office/drawing/2014/main" id="{72C106D6-C60A-4207-8EB7-83EDB5E86295}"/>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BFC3DDDB-1AC8-4387-9551-4DC7E91EB9C7}"/>
              </a:ext>
            </a:extLst>
          </p:cNvPr>
          <p:cNvSpPr>
            <a:spLocks noGrp="1"/>
          </p:cNvSpPr>
          <p:nvPr>
            <p:ph type="sldNum" sz="quarter" idx="12"/>
          </p:nvPr>
        </p:nvSpPr>
        <p:spPr/>
        <p:txBody>
          <a:bodyPr/>
          <a:lstStyle>
            <a:lvl1pPr>
              <a:defRPr/>
            </a:lvl1pPr>
          </a:lstStyle>
          <a:p>
            <a:pPr>
              <a:defRPr/>
            </a:pPr>
            <a:fld id="{2BCBC1CE-8A65-423E-95BC-65D7381046CD}" type="slidenum">
              <a:rPr lang="pt-BR"/>
              <a:pPr>
                <a:defRPr/>
              </a:pPr>
              <a:t>‹nº›</a:t>
            </a:fld>
            <a:endParaRPr lang="pt-BR"/>
          </a:p>
        </p:txBody>
      </p:sp>
    </p:spTree>
    <p:extLst>
      <p:ext uri="{BB962C8B-B14F-4D97-AF65-F5344CB8AC3E}">
        <p14:creationId xmlns:p14="http://schemas.microsoft.com/office/powerpoint/2010/main" val="4068689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a:extLst>
              <a:ext uri="{FF2B5EF4-FFF2-40B4-BE49-F238E27FC236}">
                <a16:creationId xmlns:a16="http://schemas.microsoft.com/office/drawing/2014/main" id="{C10245B0-979D-4D3B-9CCA-49AAA3D2B90E}"/>
              </a:ext>
            </a:extLst>
          </p:cNvPr>
          <p:cNvSpPr>
            <a:spLocks noGrp="1"/>
          </p:cNvSpPr>
          <p:nvPr>
            <p:ph type="dt" sz="half" idx="10"/>
          </p:nvPr>
        </p:nvSpPr>
        <p:spPr/>
        <p:txBody>
          <a:bodyPr/>
          <a:lstStyle>
            <a:lvl1pPr>
              <a:defRPr/>
            </a:lvl1pPr>
          </a:lstStyle>
          <a:p>
            <a:pPr>
              <a:defRPr/>
            </a:pPr>
            <a:fld id="{1F25B451-8891-4E87-A104-CD9D3144B7ED}" type="datetimeFigureOut">
              <a:rPr lang="pt-BR"/>
              <a:pPr>
                <a:defRPr/>
              </a:pPr>
              <a:t>07/10/2021</a:t>
            </a:fld>
            <a:endParaRPr lang="pt-BR"/>
          </a:p>
        </p:txBody>
      </p:sp>
      <p:sp>
        <p:nvSpPr>
          <p:cNvPr id="6" name="Espaço Reservado para Rodapé 4">
            <a:extLst>
              <a:ext uri="{FF2B5EF4-FFF2-40B4-BE49-F238E27FC236}">
                <a16:creationId xmlns:a16="http://schemas.microsoft.com/office/drawing/2014/main" id="{787DD913-75C3-4E85-9C47-EC4478804A46}"/>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95641D38-EB9C-467F-B7A6-39576EA7DC6E}"/>
              </a:ext>
            </a:extLst>
          </p:cNvPr>
          <p:cNvSpPr>
            <a:spLocks noGrp="1"/>
          </p:cNvSpPr>
          <p:nvPr>
            <p:ph type="sldNum" sz="quarter" idx="12"/>
          </p:nvPr>
        </p:nvSpPr>
        <p:spPr/>
        <p:txBody>
          <a:bodyPr/>
          <a:lstStyle>
            <a:lvl1pPr>
              <a:defRPr/>
            </a:lvl1pPr>
          </a:lstStyle>
          <a:p>
            <a:pPr>
              <a:defRPr/>
            </a:pPr>
            <a:fld id="{31FF55D9-7097-49AE-824C-524D7B8D1406}" type="slidenum">
              <a:rPr lang="pt-BR"/>
              <a:pPr>
                <a:defRPr/>
              </a:pPr>
              <a:t>‹nº›</a:t>
            </a:fld>
            <a:endParaRPr lang="pt-BR"/>
          </a:p>
        </p:txBody>
      </p:sp>
    </p:spTree>
    <p:extLst>
      <p:ext uri="{BB962C8B-B14F-4D97-AF65-F5344CB8AC3E}">
        <p14:creationId xmlns:p14="http://schemas.microsoft.com/office/powerpoint/2010/main" val="409815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a:extLst>
              <a:ext uri="{FF2B5EF4-FFF2-40B4-BE49-F238E27FC236}">
                <a16:creationId xmlns:a16="http://schemas.microsoft.com/office/drawing/2014/main" id="{17DB08BD-066F-40AA-A583-79A85B49CE83}"/>
              </a:ext>
            </a:extLst>
          </p:cNvPr>
          <p:cNvSpPr>
            <a:spLocks noGrp="1"/>
          </p:cNvSpPr>
          <p:nvPr>
            <p:ph type="dt" sz="half" idx="10"/>
          </p:nvPr>
        </p:nvSpPr>
        <p:spPr/>
        <p:txBody>
          <a:bodyPr/>
          <a:lstStyle>
            <a:lvl1pPr>
              <a:defRPr/>
            </a:lvl1pPr>
          </a:lstStyle>
          <a:p>
            <a:pPr>
              <a:defRPr/>
            </a:pPr>
            <a:fld id="{F67F0E71-268D-42ED-BAF4-EE6C5AF428CA}" type="datetimeFigureOut">
              <a:rPr lang="pt-BR"/>
              <a:pPr>
                <a:defRPr/>
              </a:pPr>
              <a:t>07/10/2021</a:t>
            </a:fld>
            <a:endParaRPr lang="pt-BR"/>
          </a:p>
        </p:txBody>
      </p:sp>
      <p:sp>
        <p:nvSpPr>
          <p:cNvPr id="8" name="Espaço Reservado para Rodapé 4">
            <a:extLst>
              <a:ext uri="{FF2B5EF4-FFF2-40B4-BE49-F238E27FC236}">
                <a16:creationId xmlns:a16="http://schemas.microsoft.com/office/drawing/2014/main" id="{A71DA693-F4D2-44A1-8E0E-32A131517B51}"/>
              </a:ext>
            </a:extLst>
          </p:cNvPr>
          <p:cNvSpPr>
            <a:spLocks noGrp="1"/>
          </p:cNvSpPr>
          <p:nvPr>
            <p:ph type="ftr" sz="quarter" idx="11"/>
          </p:nvPr>
        </p:nvSpPr>
        <p:spPr/>
        <p:txBody>
          <a:bodyPr/>
          <a:lstStyle>
            <a:lvl1pPr>
              <a:defRPr/>
            </a:lvl1pPr>
          </a:lstStyle>
          <a:p>
            <a:pPr>
              <a:defRPr/>
            </a:pPr>
            <a:endParaRPr lang="pt-BR"/>
          </a:p>
        </p:txBody>
      </p:sp>
      <p:sp>
        <p:nvSpPr>
          <p:cNvPr id="9" name="Espaço Reservado para Número de Slide 5">
            <a:extLst>
              <a:ext uri="{FF2B5EF4-FFF2-40B4-BE49-F238E27FC236}">
                <a16:creationId xmlns:a16="http://schemas.microsoft.com/office/drawing/2014/main" id="{52862C3C-DBA3-41CC-A76D-A5798D0B367E}"/>
              </a:ext>
            </a:extLst>
          </p:cNvPr>
          <p:cNvSpPr>
            <a:spLocks noGrp="1"/>
          </p:cNvSpPr>
          <p:nvPr>
            <p:ph type="sldNum" sz="quarter" idx="12"/>
          </p:nvPr>
        </p:nvSpPr>
        <p:spPr/>
        <p:txBody>
          <a:bodyPr/>
          <a:lstStyle>
            <a:lvl1pPr>
              <a:defRPr/>
            </a:lvl1pPr>
          </a:lstStyle>
          <a:p>
            <a:pPr>
              <a:defRPr/>
            </a:pPr>
            <a:fld id="{EF0DB422-C92D-4B76-9A22-D9674171B88D}" type="slidenum">
              <a:rPr lang="pt-BR"/>
              <a:pPr>
                <a:defRPr/>
              </a:pPr>
              <a:t>‹nº›</a:t>
            </a:fld>
            <a:endParaRPr lang="pt-BR"/>
          </a:p>
        </p:txBody>
      </p:sp>
    </p:spTree>
    <p:extLst>
      <p:ext uri="{BB962C8B-B14F-4D97-AF65-F5344CB8AC3E}">
        <p14:creationId xmlns:p14="http://schemas.microsoft.com/office/powerpoint/2010/main" val="3956756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3">
            <a:extLst>
              <a:ext uri="{FF2B5EF4-FFF2-40B4-BE49-F238E27FC236}">
                <a16:creationId xmlns:a16="http://schemas.microsoft.com/office/drawing/2014/main" id="{F9BB62A9-6B5F-49AF-9D63-EDC9AD0A7C15}"/>
              </a:ext>
            </a:extLst>
          </p:cNvPr>
          <p:cNvSpPr>
            <a:spLocks noGrp="1"/>
          </p:cNvSpPr>
          <p:nvPr>
            <p:ph type="dt" sz="half" idx="10"/>
          </p:nvPr>
        </p:nvSpPr>
        <p:spPr/>
        <p:txBody>
          <a:bodyPr/>
          <a:lstStyle>
            <a:lvl1pPr>
              <a:defRPr/>
            </a:lvl1pPr>
          </a:lstStyle>
          <a:p>
            <a:pPr>
              <a:defRPr/>
            </a:pPr>
            <a:fld id="{CDDFE00A-8BED-4892-8BC3-12C2B726E23E}" type="datetimeFigureOut">
              <a:rPr lang="pt-BR"/>
              <a:pPr>
                <a:defRPr/>
              </a:pPr>
              <a:t>07/10/2021</a:t>
            </a:fld>
            <a:endParaRPr lang="pt-BR"/>
          </a:p>
        </p:txBody>
      </p:sp>
      <p:sp>
        <p:nvSpPr>
          <p:cNvPr id="4" name="Espaço Reservado para Rodapé 4">
            <a:extLst>
              <a:ext uri="{FF2B5EF4-FFF2-40B4-BE49-F238E27FC236}">
                <a16:creationId xmlns:a16="http://schemas.microsoft.com/office/drawing/2014/main" id="{740499B9-687D-4ED5-90D5-E1396AC29E04}"/>
              </a:ext>
            </a:extLst>
          </p:cNvPr>
          <p:cNvSpPr>
            <a:spLocks noGrp="1"/>
          </p:cNvSpPr>
          <p:nvPr>
            <p:ph type="ftr" sz="quarter" idx="11"/>
          </p:nvPr>
        </p:nvSpPr>
        <p:spPr/>
        <p:txBody>
          <a:bodyPr/>
          <a:lstStyle>
            <a:lvl1pPr>
              <a:defRPr/>
            </a:lvl1pPr>
          </a:lstStyle>
          <a:p>
            <a:pPr>
              <a:defRPr/>
            </a:pPr>
            <a:endParaRPr lang="pt-BR"/>
          </a:p>
        </p:txBody>
      </p:sp>
      <p:sp>
        <p:nvSpPr>
          <p:cNvPr id="5" name="Espaço Reservado para Número de Slide 5">
            <a:extLst>
              <a:ext uri="{FF2B5EF4-FFF2-40B4-BE49-F238E27FC236}">
                <a16:creationId xmlns:a16="http://schemas.microsoft.com/office/drawing/2014/main" id="{F134FB88-359F-40D0-AECA-553FE6C1A968}"/>
              </a:ext>
            </a:extLst>
          </p:cNvPr>
          <p:cNvSpPr>
            <a:spLocks noGrp="1"/>
          </p:cNvSpPr>
          <p:nvPr>
            <p:ph type="sldNum" sz="quarter" idx="12"/>
          </p:nvPr>
        </p:nvSpPr>
        <p:spPr/>
        <p:txBody>
          <a:bodyPr/>
          <a:lstStyle>
            <a:lvl1pPr>
              <a:defRPr/>
            </a:lvl1pPr>
          </a:lstStyle>
          <a:p>
            <a:pPr>
              <a:defRPr/>
            </a:pPr>
            <a:fld id="{1D798E2E-E93E-4592-8C77-8801E3875F7F}" type="slidenum">
              <a:rPr lang="pt-BR"/>
              <a:pPr>
                <a:defRPr/>
              </a:pPr>
              <a:t>‹nº›</a:t>
            </a:fld>
            <a:endParaRPr lang="pt-BR"/>
          </a:p>
        </p:txBody>
      </p:sp>
    </p:spTree>
    <p:extLst>
      <p:ext uri="{BB962C8B-B14F-4D97-AF65-F5344CB8AC3E}">
        <p14:creationId xmlns:p14="http://schemas.microsoft.com/office/powerpoint/2010/main" val="500768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a:extLst>
              <a:ext uri="{FF2B5EF4-FFF2-40B4-BE49-F238E27FC236}">
                <a16:creationId xmlns:a16="http://schemas.microsoft.com/office/drawing/2014/main" id="{CEF656DE-51C2-41FE-B7B0-182C7B2FBB89}"/>
              </a:ext>
            </a:extLst>
          </p:cNvPr>
          <p:cNvSpPr>
            <a:spLocks noGrp="1"/>
          </p:cNvSpPr>
          <p:nvPr>
            <p:ph type="dt" sz="half" idx="10"/>
          </p:nvPr>
        </p:nvSpPr>
        <p:spPr/>
        <p:txBody>
          <a:bodyPr/>
          <a:lstStyle>
            <a:lvl1pPr>
              <a:defRPr/>
            </a:lvl1pPr>
          </a:lstStyle>
          <a:p>
            <a:pPr>
              <a:defRPr/>
            </a:pPr>
            <a:fld id="{57A7079A-A98C-4034-A217-CDF482A2C0AA}" type="datetimeFigureOut">
              <a:rPr lang="pt-BR"/>
              <a:pPr>
                <a:defRPr/>
              </a:pPr>
              <a:t>07/10/2021</a:t>
            </a:fld>
            <a:endParaRPr lang="pt-BR"/>
          </a:p>
        </p:txBody>
      </p:sp>
      <p:sp>
        <p:nvSpPr>
          <p:cNvPr id="3" name="Espaço Reservado para Rodapé 4">
            <a:extLst>
              <a:ext uri="{FF2B5EF4-FFF2-40B4-BE49-F238E27FC236}">
                <a16:creationId xmlns:a16="http://schemas.microsoft.com/office/drawing/2014/main" id="{A0221720-C7D3-4E5A-9F33-7AF23E3A8007}"/>
              </a:ext>
            </a:extLst>
          </p:cNvPr>
          <p:cNvSpPr>
            <a:spLocks noGrp="1"/>
          </p:cNvSpPr>
          <p:nvPr>
            <p:ph type="ftr" sz="quarter" idx="11"/>
          </p:nvPr>
        </p:nvSpPr>
        <p:spPr/>
        <p:txBody>
          <a:bodyPr/>
          <a:lstStyle>
            <a:lvl1pPr>
              <a:defRPr/>
            </a:lvl1pPr>
          </a:lstStyle>
          <a:p>
            <a:pPr>
              <a:defRPr/>
            </a:pPr>
            <a:endParaRPr lang="pt-BR"/>
          </a:p>
        </p:txBody>
      </p:sp>
      <p:sp>
        <p:nvSpPr>
          <p:cNvPr id="4" name="Espaço Reservado para Número de Slide 5">
            <a:extLst>
              <a:ext uri="{FF2B5EF4-FFF2-40B4-BE49-F238E27FC236}">
                <a16:creationId xmlns:a16="http://schemas.microsoft.com/office/drawing/2014/main" id="{05DDCE31-63C9-4B71-A970-3DBADC86B58D}"/>
              </a:ext>
            </a:extLst>
          </p:cNvPr>
          <p:cNvSpPr>
            <a:spLocks noGrp="1"/>
          </p:cNvSpPr>
          <p:nvPr>
            <p:ph type="sldNum" sz="quarter" idx="12"/>
          </p:nvPr>
        </p:nvSpPr>
        <p:spPr/>
        <p:txBody>
          <a:bodyPr/>
          <a:lstStyle>
            <a:lvl1pPr>
              <a:defRPr/>
            </a:lvl1pPr>
          </a:lstStyle>
          <a:p>
            <a:pPr>
              <a:defRPr/>
            </a:pPr>
            <a:fld id="{664460AF-1619-46D1-91BB-0D216A0C7D3B}" type="slidenum">
              <a:rPr lang="pt-BR"/>
              <a:pPr>
                <a:defRPr/>
              </a:pPr>
              <a:t>‹nº›</a:t>
            </a:fld>
            <a:endParaRPr lang="pt-BR"/>
          </a:p>
        </p:txBody>
      </p:sp>
    </p:spTree>
    <p:extLst>
      <p:ext uri="{BB962C8B-B14F-4D97-AF65-F5344CB8AC3E}">
        <p14:creationId xmlns:p14="http://schemas.microsoft.com/office/powerpoint/2010/main" val="650888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3">
            <a:extLst>
              <a:ext uri="{FF2B5EF4-FFF2-40B4-BE49-F238E27FC236}">
                <a16:creationId xmlns:a16="http://schemas.microsoft.com/office/drawing/2014/main" id="{A987144C-088A-421F-ADB3-D27F1FE86521}"/>
              </a:ext>
            </a:extLst>
          </p:cNvPr>
          <p:cNvSpPr>
            <a:spLocks noGrp="1"/>
          </p:cNvSpPr>
          <p:nvPr>
            <p:ph type="dt" sz="half" idx="10"/>
          </p:nvPr>
        </p:nvSpPr>
        <p:spPr/>
        <p:txBody>
          <a:bodyPr/>
          <a:lstStyle>
            <a:lvl1pPr>
              <a:defRPr/>
            </a:lvl1pPr>
          </a:lstStyle>
          <a:p>
            <a:pPr>
              <a:defRPr/>
            </a:pPr>
            <a:fld id="{7B4507E6-C4D2-4155-B44D-06B658A4718F}" type="datetimeFigureOut">
              <a:rPr lang="pt-BR"/>
              <a:pPr>
                <a:defRPr/>
              </a:pPr>
              <a:t>07/10/2021</a:t>
            </a:fld>
            <a:endParaRPr lang="pt-BR"/>
          </a:p>
        </p:txBody>
      </p:sp>
      <p:sp>
        <p:nvSpPr>
          <p:cNvPr id="6" name="Espaço Reservado para Rodapé 4">
            <a:extLst>
              <a:ext uri="{FF2B5EF4-FFF2-40B4-BE49-F238E27FC236}">
                <a16:creationId xmlns:a16="http://schemas.microsoft.com/office/drawing/2014/main" id="{A36B3D27-27B7-4EDE-B8C8-9CC22DB031E9}"/>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B2AC0712-4B01-403C-AC2F-9746AECA2260}"/>
              </a:ext>
            </a:extLst>
          </p:cNvPr>
          <p:cNvSpPr>
            <a:spLocks noGrp="1"/>
          </p:cNvSpPr>
          <p:nvPr>
            <p:ph type="sldNum" sz="quarter" idx="12"/>
          </p:nvPr>
        </p:nvSpPr>
        <p:spPr/>
        <p:txBody>
          <a:bodyPr/>
          <a:lstStyle>
            <a:lvl1pPr>
              <a:defRPr/>
            </a:lvl1pPr>
          </a:lstStyle>
          <a:p>
            <a:pPr>
              <a:defRPr/>
            </a:pPr>
            <a:fld id="{6EC5FF91-EBFE-4460-8205-E92064E4BE3D}" type="slidenum">
              <a:rPr lang="pt-BR"/>
              <a:pPr>
                <a:defRPr/>
              </a:pPr>
              <a:t>‹nº›</a:t>
            </a:fld>
            <a:endParaRPr lang="pt-BR"/>
          </a:p>
        </p:txBody>
      </p:sp>
    </p:spTree>
    <p:extLst>
      <p:ext uri="{BB962C8B-B14F-4D97-AF65-F5344CB8AC3E}">
        <p14:creationId xmlns:p14="http://schemas.microsoft.com/office/powerpoint/2010/main" val="1020177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3">
            <a:extLst>
              <a:ext uri="{FF2B5EF4-FFF2-40B4-BE49-F238E27FC236}">
                <a16:creationId xmlns:a16="http://schemas.microsoft.com/office/drawing/2014/main" id="{F2BED216-7556-4B33-AA61-B041046EF24F}"/>
              </a:ext>
            </a:extLst>
          </p:cNvPr>
          <p:cNvSpPr>
            <a:spLocks noGrp="1"/>
          </p:cNvSpPr>
          <p:nvPr>
            <p:ph type="dt" sz="half" idx="10"/>
          </p:nvPr>
        </p:nvSpPr>
        <p:spPr/>
        <p:txBody>
          <a:bodyPr/>
          <a:lstStyle>
            <a:lvl1pPr>
              <a:defRPr/>
            </a:lvl1pPr>
          </a:lstStyle>
          <a:p>
            <a:pPr>
              <a:defRPr/>
            </a:pPr>
            <a:fld id="{FE44B61C-F1F9-404E-8848-2D6321D6FDD8}" type="datetimeFigureOut">
              <a:rPr lang="pt-BR"/>
              <a:pPr>
                <a:defRPr/>
              </a:pPr>
              <a:t>07/10/2021</a:t>
            </a:fld>
            <a:endParaRPr lang="pt-BR"/>
          </a:p>
        </p:txBody>
      </p:sp>
      <p:sp>
        <p:nvSpPr>
          <p:cNvPr id="6" name="Espaço Reservado para Rodapé 4">
            <a:extLst>
              <a:ext uri="{FF2B5EF4-FFF2-40B4-BE49-F238E27FC236}">
                <a16:creationId xmlns:a16="http://schemas.microsoft.com/office/drawing/2014/main" id="{6514CA98-1E42-44B2-8EAF-75B6831BF004}"/>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F8D6E654-7D72-4F58-BC02-5A6BA8155B8A}"/>
              </a:ext>
            </a:extLst>
          </p:cNvPr>
          <p:cNvSpPr>
            <a:spLocks noGrp="1"/>
          </p:cNvSpPr>
          <p:nvPr>
            <p:ph type="sldNum" sz="quarter" idx="12"/>
          </p:nvPr>
        </p:nvSpPr>
        <p:spPr/>
        <p:txBody>
          <a:bodyPr/>
          <a:lstStyle>
            <a:lvl1pPr>
              <a:defRPr/>
            </a:lvl1pPr>
          </a:lstStyle>
          <a:p>
            <a:pPr>
              <a:defRPr/>
            </a:pPr>
            <a:fld id="{0BA3EFF2-3B29-4C54-A0BB-00E6A4740D1D}" type="slidenum">
              <a:rPr lang="pt-BR"/>
              <a:pPr>
                <a:defRPr/>
              </a:pPr>
              <a:t>‹nº›</a:t>
            </a:fld>
            <a:endParaRPr lang="pt-BR"/>
          </a:p>
        </p:txBody>
      </p:sp>
    </p:spTree>
    <p:extLst>
      <p:ext uri="{BB962C8B-B14F-4D97-AF65-F5344CB8AC3E}">
        <p14:creationId xmlns:p14="http://schemas.microsoft.com/office/powerpoint/2010/main" val="3163330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a:extLst>
              <a:ext uri="{FF2B5EF4-FFF2-40B4-BE49-F238E27FC236}">
                <a16:creationId xmlns:a16="http://schemas.microsoft.com/office/drawing/2014/main" id="{D4FABFBD-FF6C-4D62-A8CA-E6D7CE23E2EE}"/>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título mestre</a:t>
            </a:r>
          </a:p>
        </p:txBody>
      </p:sp>
      <p:sp>
        <p:nvSpPr>
          <p:cNvPr id="1027" name="Espaço Reservado para Texto 2">
            <a:extLst>
              <a:ext uri="{FF2B5EF4-FFF2-40B4-BE49-F238E27FC236}">
                <a16:creationId xmlns:a16="http://schemas.microsoft.com/office/drawing/2014/main" id="{AC09DE32-A6AC-4464-B5BA-5EAF429C5021}"/>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4" name="Espaço Reservado para Data 3">
            <a:extLst>
              <a:ext uri="{FF2B5EF4-FFF2-40B4-BE49-F238E27FC236}">
                <a16:creationId xmlns:a16="http://schemas.microsoft.com/office/drawing/2014/main" id="{EFE27696-B3F3-403A-9345-7A4D00BAB4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B54B4EF-2ACE-4A02-A113-FCDC8575378E}" type="datetimeFigureOut">
              <a:rPr lang="pt-BR"/>
              <a:pPr>
                <a:defRPr/>
              </a:pPr>
              <a:t>07/10/2021</a:t>
            </a:fld>
            <a:endParaRPr lang="pt-BR"/>
          </a:p>
        </p:txBody>
      </p:sp>
      <p:sp>
        <p:nvSpPr>
          <p:cNvPr id="5" name="Espaço Reservado para Rodapé 4">
            <a:extLst>
              <a:ext uri="{FF2B5EF4-FFF2-40B4-BE49-F238E27FC236}">
                <a16:creationId xmlns:a16="http://schemas.microsoft.com/office/drawing/2014/main" id="{C2F0CF71-7101-4AC3-BD5B-CE48F0FDA2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pt-BR"/>
          </a:p>
        </p:txBody>
      </p:sp>
      <p:sp>
        <p:nvSpPr>
          <p:cNvPr id="6" name="Espaço Reservado para Número de Slide 5">
            <a:extLst>
              <a:ext uri="{FF2B5EF4-FFF2-40B4-BE49-F238E27FC236}">
                <a16:creationId xmlns:a16="http://schemas.microsoft.com/office/drawing/2014/main" id="{9178FE19-8031-4729-8DF1-1304A30578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35E3A5C-9BD1-4DAB-86E1-CFD41349D2C2}"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0.xml" /><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1.xml"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2.xml"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3.xml" /><Relationship Id="rId1" Type="http://schemas.openxmlformats.org/officeDocument/2006/relationships/slideLayout" Target="../slideLayouts/slideLayout1.xml" /><Relationship Id="rId6" Type="http://schemas.openxmlformats.org/officeDocument/2006/relationships/image" Target="../media/image4.jpeg" /><Relationship Id="rId5" Type="http://schemas.openxmlformats.org/officeDocument/2006/relationships/image" Target="../media/image3.jpeg" /><Relationship Id="rId4" Type="http://schemas.openxmlformats.org/officeDocument/2006/relationships/image" Target="../media/image2.jpeg" /></Relationships>
</file>

<file path=ppt/slides/_rels/slide2.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2.xml"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3.xml"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4.xml" /><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5.xml" /><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6.xml" /><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7.xml" /><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8.xml" /><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9.xml"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m 7">
            <a:extLst>
              <a:ext uri="{FF2B5EF4-FFF2-40B4-BE49-F238E27FC236}">
                <a16:creationId xmlns:a16="http://schemas.microsoft.com/office/drawing/2014/main" id="{51CFE3DD-36CB-4302-B7D2-D3C38A803A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B2B525E2-5CB4-41A6-9D39-5416C1A2EFB7}"/>
              </a:ext>
            </a:extLst>
          </p:cNvPr>
          <p:cNvSpPr>
            <a:spLocks noGrp="1"/>
          </p:cNvSpPr>
          <p:nvPr>
            <p:ph type="ctrTitle"/>
          </p:nvPr>
        </p:nvSpPr>
        <p:spPr>
          <a:xfrm>
            <a:off x="1677988" y="1741488"/>
            <a:ext cx="8112125" cy="1836737"/>
          </a:xfrm>
        </p:spPr>
        <p:txBody>
          <a:bodyPr rtlCol="0">
            <a:normAutofit/>
          </a:bodyPr>
          <a:lstStyle/>
          <a:p>
            <a:pPr eaLnBrk="1" fontAlgn="auto" hangingPunct="1">
              <a:spcAft>
                <a:spcPts val="0"/>
              </a:spcAft>
              <a:defRPr/>
            </a:pPr>
            <a:br>
              <a:rPr lang="pt-BR" sz="3000" dirty="0">
                <a:latin typeface="Times New Roman" pitchFamily="18" charset="0"/>
                <a:ea typeface="Tahoma" pitchFamily="34" charset="0"/>
                <a:cs typeface="Times New Roman" pitchFamily="18" charset="0"/>
              </a:rPr>
            </a:br>
            <a:r>
              <a:rPr lang="pt-BR" sz="3000" b="1" dirty="0">
                <a:latin typeface="Times New Roman" pitchFamily="18" charset="0"/>
                <a:ea typeface="Tahoma" pitchFamily="34" charset="0"/>
                <a:cs typeface="Times New Roman" pitchFamily="18" charset="0"/>
              </a:rPr>
              <a:t>Transferências e aportes aos RPPS e cálculo do limite e o índice de despesas de pessoal da LRF</a:t>
            </a:r>
            <a:br>
              <a:rPr lang="pt-BR" sz="3000" dirty="0"/>
            </a:br>
            <a:endParaRPr lang="en-US" sz="3000"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6" name="Subtítulo 2">
            <a:extLst>
              <a:ext uri="{FF2B5EF4-FFF2-40B4-BE49-F238E27FC236}">
                <a16:creationId xmlns:a16="http://schemas.microsoft.com/office/drawing/2014/main" id="{EAD4A8DB-C961-461B-9AEA-A575440CDF83}"/>
              </a:ext>
            </a:extLst>
          </p:cNvPr>
          <p:cNvSpPr>
            <a:spLocks noGrp="1"/>
          </p:cNvSpPr>
          <p:nvPr>
            <p:ph type="subTitle" idx="1"/>
          </p:nvPr>
        </p:nvSpPr>
        <p:spPr>
          <a:xfrm>
            <a:off x="2332038" y="3910013"/>
            <a:ext cx="6643687" cy="1209675"/>
          </a:xfrm>
        </p:spPr>
        <p:txBody>
          <a:bodyPr rtlCol="0">
            <a:normAutofit/>
          </a:bodyPr>
          <a:lstStyle/>
          <a:p>
            <a:pPr eaLnBrk="1" fontAlgn="auto" hangingPunct="1">
              <a:spcAft>
                <a:spcPts val="0"/>
              </a:spcAft>
              <a:buClr>
                <a:schemeClr val="bg2">
                  <a:lumMod val="40000"/>
                  <a:lumOff val="60000"/>
                </a:schemeClr>
              </a:buClr>
              <a:buFont typeface="Wingdings 3" charset="2"/>
              <a:buNone/>
              <a:defRPr/>
            </a:pPr>
            <a:r>
              <a:rPr lang="en-US" b="1" dirty="0">
                <a:solidFill>
                  <a:srgbClr val="810104"/>
                </a:solidFill>
                <a:latin typeface="Times New Roman" pitchFamily="18" charset="0"/>
                <a:cs typeface="Times New Roman" pitchFamily="18" charset="0"/>
              </a:rPr>
              <a:t>Diana Vaz de Lima e Otoni Gonçalves Guimarães</a:t>
            </a:r>
          </a:p>
          <a:p>
            <a:pPr eaLnBrk="1" fontAlgn="auto" hangingPunct="1">
              <a:spcAft>
                <a:spcPts val="0"/>
              </a:spcAft>
              <a:buClr>
                <a:schemeClr val="bg2">
                  <a:lumMod val="40000"/>
                  <a:lumOff val="60000"/>
                </a:schemeClr>
              </a:buClr>
              <a:buFont typeface="Wingdings 3" charset="2"/>
              <a:buNone/>
              <a:defRPr/>
            </a:pPr>
            <a:r>
              <a:rPr lang="en-US" b="1" dirty="0">
                <a:solidFill>
                  <a:srgbClr val="810104"/>
                </a:solidFill>
                <a:latin typeface="Times New Roman" pitchFamily="18" charset="0"/>
                <a:cs typeface="Times New Roman" pitchFamily="18" charset="0"/>
              </a:rPr>
              <a:t>7 de Outubro de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Imagem 7">
            <a:extLst>
              <a:ext uri="{FF2B5EF4-FFF2-40B4-BE49-F238E27FC236}">
                <a16:creationId xmlns:a16="http://schemas.microsoft.com/office/drawing/2014/main" id="{3B801AAE-867D-49B7-A7EA-2E1C37ACFB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099CDB0A-7936-42BD-80C3-F71EA3166113}"/>
              </a:ext>
            </a:extLst>
          </p:cNvPr>
          <p:cNvSpPr>
            <a:spLocks noGrp="1"/>
          </p:cNvSpPr>
          <p:nvPr>
            <p:ph type="ctrTitle"/>
          </p:nvPr>
        </p:nvSpPr>
        <p:spPr>
          <a:xfrm>
            <a:off x="1222375" y="860425"/>
            <a:ext cx="7183438" cy="1208088"/>
          </a:xfrm>
        </p:spPr>
        <p:txBody>
          <a:bodyPr rtlCol="0">
            <a:noAutofit/>
          </a:bodyPr>
          <a:lstStyle/>
          <a:p>
            <a:pPr algn="l" eaLnBrk="1" fontAlgn="auto" hangingPunct="1">
              <a:spcAft>
                <a:spcPts val="0"/>
              </a:spcAft>
              <a:defRPr/>
            </a:pPr>
            <a:br>
              <a:rPr lang="pt-BR" sz="3200" b="1"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RPPS: </a:t>
            </a:r>
            <a:r>
              <a:rPr lang="pt-BR" sz="3200" b="1" dirty="0">
                <a:solidFill>
                  <a:srgbClr val="FF0000"/>
                </a:solidFill>
                <a:latin typeface="Times New Roman" pitchFamily="18" charset="0"/>
                <a:ea typeface="Tahoma" pitchFamily="34" charset="0"/>
                <a:cs typeface="Times New Roman" pitchFamily="18" charset="0"/>
              </a:rPr>
              <a:t>não é</a:t>
            </a:r>
            <a:r>
              <a:rPr lang="pt-BR" sz="3200" b="1" dirty="0">
                <a:latin typeface="Times New Roman" pitchFamily="18" charset="0"/>
                <a:ea typeface="Tahoma" pitchFamily="34" charset="0"/>
                <a:cs typeface="Times New Roman" pitchFamily="18" charset="0"/>
              </a:rPr>
              <a:t> despesa de pessoal </a:t>
            </a:r>
            <a:r>
              <a:rPr lang="pt-BR" sz="3200" b="1" dirty="0">
                <a:solidFill>
                  <a:srgbClr val="FF0000"/>
                </a:solidFill>
                <a:latin typeface="Times New Roman" pitchFamily="18" charset="0"/>
                <a:ea typeface="Tahoma" pitchFamily="34" charset="0"/>
                <a:cs typeface="Times New Roman" pitchFamily="18" charset="0"/>
              </a:rPr>
              <a:t>nem entra no</a:t>
            </a:r>
            <a:r>
              <a:rPr lang="pt-BR" sz="3200" b="1" dirty="0">
                <a:latin typeface="Times New Roman" pitchFamily="18" charset="0"/>
                <a:ea typeface="Tahoma" pitchFamily="34" charset="0"/>
                <a:cs typeface="Times New Roman" pitchFamily="18" charset="0"/>
              </a:rPr>
              <a:t> cômputo do limite do índice de despesas de pessoal</a:t>
            </a:r>
            <a:br>
              <a:rPr lang="pt-BR" sz="3200" b="1" dirty="0"/>
            </a:br>
            <a:endParaRPr lang="en-US" sz="32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21508" name="Subtítulo 3">
            <a:extLst>
              <a:ext uri="{FF2B5EF4-FFF2-40B4-BE49-F238E27FC236}">
                <a16:creationId xmlns:a16="http://schemas.microsoft.com/office/drawing/2014/main" id="{D5FE61F9-8FA2-4FFA-BB63-CA24EF8A18C7}"/>
              </a:ext>
            </a:extLst>
          </p:cNvPr>
          <p:cNvSpPr>
            <a:spLocks noGrp="1" noChangeArrowheads="1"/>
          </p:cNvSpPr>
          <p:nvPr>
            <p:ph type="subTitle" idx="1"/>
          </p:nvPr>
        </p:nvSpPr>
        <p:spPr>
          <a:xfrm>
            <a:off x="1222375" y="2008188"/>
            <a:ext cx="10077450" cy="1655762"/>
          </a:xfrm>
        </p:spPr>
        <p:txBody>
          <a:bodyPr/>
          <a:lstStyle/>
          <a:p>
            <a:pPr algn="just" eaLnBrk="1" hangingPunct="1"/>
            <a:r>
              <a:rPr lang="pt-BR" altLang="en-US"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Os aportes que ingressarem nos RPPS </a:t>
            </a:r>
            <a:r>
              <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rPr>
              <a:t>para fins de amortização do déficit atuarial </a:t>
            </a:r>
            <a:r>
              <a:rPr lang="pt-BR" altLang="en-US"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não compõem </a:t>
            </a:r>
            <a:r>
              <a:rPr lang="pt-BR" altLang="en-US"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as despesas de pessoal e </a:t>
            </a:r>
            <a:r>
              <a:rPr lang="pt-BR" altLang="en-US"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nem serão computados </a:t>
            </a:r>
            <a:r>
              <a:rPr lang="pt-BR" altLang="en-US"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 limite do índice de despesas de pessoal</a:t>
            </a:r>
            <a:r>
              <a:rPr lang="pt-BR" altLang="en-US">
                <a:solidFill>
                  <a:srgbClr val="000000"/>
                </a:solidFill>
                <a:latin typeface="Times New Roman" panose="02020603050405020304" pitchFamily="18" charset="0"/>
                <a:ea typeface="Tahoma" panose="020B0604030504040204" pitchFamily="34" charset="0"/>
                <a:cs typeface="Times New Roman" panose="02020603050405020304" pitchFamily="18" charset="0"/>
              </a:rPr>
              <a:t> por não estarem contemplados no conceito de encargos sociais. </a:t>
            </a:r>
          </a:p>
          <a:p>
            <a:pPr algn="just" eaLnBrk="1" hangingPunct="1"/>
            <a:endParaRPr lang="pt-BR" altLang="en-US">
              <a:solidFill>
                <a:srgbClr val="000000"/>
              </a:solidFill>
              <a:latin typeface="Times New Roman" panose="02020603050405020304" pitchFamily="18" charset="0"/>
              <a:ea typeface="Tahoma" panose="020B0604030504040204" pitchFamily="34" charset="0"/>
              <a:cs typeface="Times New Roman" panose="02020603050405020304" pitchFamily="18" charset="0"/>
            </a:endParaRPr>
          </a:p>
          <a:p>
            <a:pPr algn="just" eaLnBrk="1" hangingPunct="1"/>
            <a:r>
              <a:rPr lang="pt-BR" altLang="en-US">
                <a:solidFill>
                  <a:srgbClr val="000000"/>
                </a:solidFill>
                <a:latin typeface="Times New Roman" panose="02020603050405020304" pitchFamily="18" charset="0"/>
                <a:ea typeface="Tahoma" panose="020B0604030504040204" pitchFamily="34" charset="0"/>
                <a:cs typeface="Times New Roman" panose="02020603050405020304" pitchFamily="18" charset="0"/>
              </a:rPr>
              <a:t>Contudo, conforme disposto no art. 1º, § 1º, da Portaria MPS nº 746, de 2011, os “Aportes para Cobertura de Déficit Atuarial do RPPS ficarão sob a responsabilidade da Unidade Gestora, devendo: (i) ser controlados separadamente dos demais recursos de forma a evidenciar a vinculação para qual foram instituídos; e (ii) permanecer devidamente aplicados em conformidade com as normas vigentes, no mínimo, por 05 (cinco) anos”.</a:t>
            </a:r>
            <a:endPar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endParaRPr>
          </a:p>
          <a:p>
            <a:pPr algn="just" eaLnBrk="1" hangingPunct="1"/>
            <a:endParaRPr lang="pt-BR" altLang="en-US" b="1">
              <a:latin typeface="Times New Roman" panose="02020603050405020304" pitchFamily="18" charset="0"/>
              <a:ea typeface="Tahoma" panose="020B0604030504040204" pitchFamily="34"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Imagem 7">
            <a:extLst>
              <a:ext uri="{FF2B5EF4-FFF2-40B4-BE49-F238E27FC236}">
                <a16:creationId xmlns:a16="http://schemas.microsoft.com/office/drawing/2014/main" id="{CD55227F-6FD1-42EB-8D1A-4D5614F0E1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8F023A80-24DC-47DE-86FD-852D46E765E9}"/>
              </a:ext>
            </a:extLst>
          </p:cNvPr>
          <p:cNvSpPr>
            <a:spLocks noGrp="1"/>
          </p:cNvSpPr>
          <p:nvPr>
            <p:ph type="ctrTitle"/>
          </p:nvPr>
        </p:nvSpPr>
        <p:spPr>
          <a:xfrm>
            <a:off x="793750" y="903288"/>
            <a:ext cx="7494588" cy="1208087"/>
          </a:xfrm>
        </p:spPr>
        <p:txBody>
          <a:bodyPr rtlCol="0">
            <a:noAutofit/>
          </a:bodyPr>
          <a:lstStyle/>
          <a:p>
            <a:pPr algn="l" eaLnBrk="1" fontAlgn="auto" hangingPunct="1">
              <a:spcAft>
                <a:spcPts val="0"/>
              </a:spcAft>
              <a:defRPr/>
            </a:pPr>
            <a:br>
              <a:rPr lang="pt-BR" sz="3200" b="1"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RPPS: é despesa de pessoal mas é deduzida do limite do índice de despesas de pessoal</a:t>
            </a:r>
            <a:br>
              <a:rPr lang="pt-BR" sz="3200" b="1" dirty="0"/>
            </a:br>
            <a:endParaRPr lang="en-US" sz="32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4" name="Subtítulo 3">
            <a:extLst>
              <a:ext uri="{FF2B5EF4-FFF2-40B4-BE49-F238E27FC236}">
                <a16:creationId xmlns:a16="http://schemas.microsoft.com/office/drawing/2014/main" id="{A55DA97C-BB86-46AA-8541-4EBDFB121815}"/>
              </a:ext>
            </a:extLst>
          </p:cNvPr>
          <p:cNvSpPr>
            <a:spLocks noGrp="1"/>
          </p:cNvSpPr>
          <p:nvPr>
            <p:ph type="subTitle" idx="1"/>
          </p:nvPr>
        </p:nvSpPr>
        <p:spPr>
          <a:xfrm>
            <a:off x="906463" y="2008188"/>
            <a:ext cx="10393362" cy="1655762"/>
          </a:xfrm>
        </p:spPr>
        <p:txBody>
          <a:bodyPr/>
          <a:lstStyle/>
          <a:p>
            <a:pPr algn="just" eaLnBrk="1" hangingPunct="1">
              <a:spcAft>
                <a:spcPts val="1200"/>
              </a:spcAft>
              <a:defRPr/>
            </a:pPr>
            <a:r>
              <a:rPr lang="pt-BR" dirty="0">
                <a:solidFill>
                  <a:srgbClr val="000000"/>
                </a:solidFill>
                <a:latin typeface="TimesS"/>
                <a:ea typeface="Tahoma" panose="020B0604030504040204" pitchFamily="34" charset="0"/>
              </a:rPr>
              <a:t>Como </a:t>
            </a:r>
            <a:r>
              <a:rPr lang="pt-BR" dirty="0">
                <a:solidFill>
                  <a:srgbClr val="000000"/>
                </a:solidFill>
                <a:latin typeface="TimesS"/>
                <a:ea typeface="Times New Roman" panose="02020603050405020304" pitchFamily="18" charset="0"/>
              </a:rPr>
              <a:t>despesa total com pessoal devem ser incluídos os valores relacionados no art. 18 da LRF, inclusive, as despesas com aposentados e pensionistas. Contudo, as despesas com aposentados e pensionistas podem ser deduzidas do cômputo do limite do índice de despesas de pessoal, ainda que pagas </a:t>
            </a:r>
            <a:r>
              <a:rPr lang="pt-BR" dirty="0">
                <a:solidFill>
                  <a:srgbClr val="000000"/>
                </a:solidFill>
                <a:latin typeface="TimesS"/>
                <a:ea typeface="Tahoma" panose="020B0604030504040204" pitchFamily="34" charset="0"/>
              </a:rPr>
              <a:t>por intermédio da unidade gestora única do RPPS, quando </a:t>
            </a:r>
          </a:p>
          <a:p>
            <a:pPr marL="514350" indent="-514350" algn="just" eaLnBrk="1" hangingPunct="1">
              <a:spcAft>
                <a:spcPts val="1200"/>
              </a:spcAft>
              <a:buFont typeface="Arial" panose="020B0604020202020204" pitchFamily="34" charset="0"/>
              <a:buAutoNum type="romanLcParenBoth"/>
              <a:defRPr/>
            </a:pPr>
            <a:r>
              <a:rPr lang="pt-BR" dirty="0">
                <a:solidFill>
                  <a:srgbClr val="000000"/>
                </a:solidFill>
                <a:latin typeface="TimesS"/>
                <a:ea typeface="Tahoma" panose="020B0604030504040204" pitchFamily="34" charset="0"/>
              </a:rPr>
              <a:t>à parcela custeada por recursos provenientes da arrecadação de contribuições dos segurados; </a:t>
            </a:r>
          </a:p>
          <a:p>
            <a:pPr marL="514350" indent="-514350" algn="just" eaLnBrk="1" hangingPunct="1">
              <a:spcAft>
                <a:spcPts val="1200"/>
              </a:spcAft>
              <a:buFont typeface="Arial" panose="020B0604020202020204" pitchFamily="34" charset="0"/>
              <a:buAutoNum type="romanLcParenBoth"/>
              <a:defRPr/>
            </a:pPr>
            <a:r>
              <a:rPr lang="pt-BR" dirty="0">
                <a:solidFill>
                  <a:srgbClr val="000000"/>
                </a:solidFill>
                <a:latin typeface="TimesS"/>
                <a:ea typeface="Tahoma" panose="020B0604030504040204" pitchFamily="34" charset="0"/>
              </a:rPr>
              <a:t>à parcela custeada por recursos da compensação financeira; e </a:t>
            </a:r>
          </a:p>
          <a:p>
            <a:pPr marL="514350" indent="-514350" algn="just" eaLnBrk="1" hangingPunct="1">
              <a:spcAft>
                <a:spcPts val="1200"/>
              </a:spcAft>
              <a:buFont typeface="Arial" panose="020B0604020202020204" pitchFamily="34" charset="0"/>
              <a:buAutoNum type="romanLcParenBoth"/>
              <a:defRPr/>
            </a:pPr>
            <a:r>
              <a:rPr lang="pt-BR" dirty="0">
                <a:solidFill>
                  <a:srgbClr val="000000"/>
                </a:solidFill>
                <a:latin typeface="TimesS"/>
                <a:ea typeface="Tahoma" panose="020B0604030504040204" pitchFamily="34" charset="0"/>
              </a:rPr>
              <a:t>nos termos definidos pela Secretaria de Previdência, por meio da Nota Técnica SEI nº 18162/2021/ME, a parcela custeada com os aportes</a:t>
            </a:r>
            <a:r>
              <a:rPr lang="pt-BR" dirty="0">
                <a:solidFill>
                  <a:srgbClr val="000000"/>
                </a:solidFill>
                <a:latin typeface="TimesS"/>
                <a:ea typeface="Times New Roman" panose="02020603050405020304" pitchFamily="18" charset="0"/>
              </a:rPr>
              <a:t> destinados a promover o equilíbrio atuarial do RPPS.</a:t>
            </a:r>
            <a:endParaRPr lang="pt-BR" b="1" dirty="0">
              <a:solidFill>
                <a:srgbClr val="000000"/>
              </a:solidFill>
              <a:latin typeface="TimesS"/>
              <a:ea typeface="Tahoma" panose="020B0604030504040204" pitchFamily="34" charset="0"/>
            </a:endParaRPr>
          </a:p>
          <a:p>
            <a:pPr algn="just" eaLnBrk="1" hangingPunct="1">
              <a:spcAft>
                <a:spcPts val="1200"/>
              </a:spcAft>
              <a:defRPr/>
            </a:pPr>
            <a:endParaRPr lang="pt-BR" b="1" dirty="0">
              <a:solidFill>
                <a:srgbClr val="000000"/>
              </a:solidFill>
              <a:latin typeface="TimesS"/>
              <a:ea typeface="Tahoma" panose="020B0604030504040204" pitchFamily="34" charset="0"/>
            </a:endParaRPr>
          </a:p>
          <a:p>
            <a:pPr algn="just" eaLnBrk="1" hangingPunct="1">
              <a:spcAft>
                <a:spcPts val="1200"/>
              </a:spcAft>
              <a:defRPr/>
            </a:pPr>
            <a:endParaRPr lang="pt-BR" b="1" dirty="0">
              <a:solidFill>
                <a:srgbClr val="000000"/>
              </a:solidFill>
              <a:latin typeface="TimesS"/>
              <a:ea typeface="Tahoma" panose="020B0604030504040204" pitchFamily="34" charset="0"/>
              <a:cs typeface="Times New Roman" panose="02020603050405020304" pitchFamily="18" charset="0"/>
            </a:endParaRPr>
          </a:p>
          <a:p>
            <a:pPr algn="just" eaLnBrk="1" hangingPunct="1">
              <a:spcAft>
                <a:spcPts val="1200"/>
              </a:spcAft>
              <a:defRPr/>
            </a:pPr>
            <a:endParaRPr lang="pt-BR" b="1" dirty="0">
              <a:solidFill>
                <a:srgbClr val="000000"/>
              </a:solidFill>
              <a:latin typeface="TimesS"/>
              <a:ea typeface="Tahoma" panose="020B0604030504040204" pitchFamily="34" charset="0"/>
              <a:cs typeface="Times New Roman" panose="02020603050405020304" pitchFamily="18" charset="0"/>
            </a:endParaRPr>
          </a:p>
          <a:p>
            <a:pPr algn="just" eaLnBrk="1" hangingPunct="1">
              <a:defRPr/>
            </a:pPr>
            <a:endParaRPr lang="pt-BR" dirty="0">
              <a:solidFill>
                <a:srgbClr val="000000"/>
              </a:solidFill>
              <a:latin typeface="TimesS"/>
              <a:ea typeface="Tahoma" panose="020B0604030504040204" pitchFamily="34" charset="0"/>
              <a:cs typeface="Times New Roman" panose="02020603050405020304" pitchFamily="18" charset="0"/>
            </a:endParaRPr>
          </a:p>
          <a:p>
            <a:pPr algn="just" eaLnBrk="1" hangingPunct="1">
              <a:defRPr/>
            </a:pPr>
            <a:endParaRPr lang="pt-BR" b="1" dirty="0">
              <a:latin typeface="TimesS"/>
              <a:ea typeface="Tahoma" panose="020B0604030504040204" pitchFamily="34"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Imagem 7">
            <a:extLst>
              <a:ext uri="{FF2B5EF4-FFF2-40B4-BE49-F238E27FC236}">
                <a16:creationId xmlns:a16="http://schemas.microsoft.com/office/drawing/2014/main" id="{8F2964A5-B724-472F-A7A1-469EE2067A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E4CC37BA-01A5-4E30-A274-14C58D758B54}"/>
              </a:ext>
            </a:extLst>
          </p:cNvPr>
          <p:cNvSpPr>
            <a:spLocks noGrp="1"/>
          </p:cNvSpPr>
          <p:nvPr>
            <p:ph type="ctrTitle"/>
          </p:nvPr>
        </p:nvSpPr>
        <p:spPr>
          <a:xfrm>
            <a:off x="609600" y="1312863"/>
            <a:ext cx="8904288" cy="1208087"/>
          </a:xfrm>
        </p:spPr>
        <p:txBody>
          <a:bodyPr rtlCol="0">
            <a:noAutofit/>
          </a:bodyPr>
          <a:lstStyle/>
          <a:p>
            <a:pPr algn="l" eaLnBrk="1" fontAlgn="auto" hangingPunct="1">
              <a:spcAft>
                <a:spcPts val="0"/>
              </a:spcAft>
              <a:defRPr/>
            </a:pPr>
            <a:br>
              <a:rPr lang="pt-BR" sz="3200" b="1"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Contribuições suplementares e extraordinárias: é despesa de pessoal e entra cômputo do limite do índice de despesas de pessoal</a:t>
            </a:r>
            <a:br>
              <a:rPr lang="pt-BR" sz="3200" b="1" dirty="0"/>
            </a:br>
            <a:br>
              <a:rPr lang="pt-BR" sz="3200" b="1" dirty="0"/>
            </a:br>
            <a:endParaRPr lang="en-US" sz="32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25604" name="Subtítulo 3">
            <a:extLst>
              <a:ext uri="{FF2B5EF4-FFF2-40B4-BE49-F238E27FC236}">
                <a16:creationId xmlns:a16="http://schemas.microsoft.com/office/drawing/2014/main" id="{3523FBD4-E5E8-4427-BF6E-B6A938B85515}"/>
              </a:ext>
            </a:extLst>
          </p:cNvPr>
          <p:cNvSpPr>
            <a:spLocks noGrp="1" noChangeArrowheads="1"/>
          </p:cNvSpPr>
          <p:nvPr>
            <p:ph type="subTitle" idx="1"/>
          </p:nvPr>
        </p:nvSpPr>
        <p:spPr>
          <a:xfrm>
            <a:off x="685800" y="1849438"/>
            <a:ext cx="10077450" cy="1655762"/>
          </a:xfrm>
        </p:spPr>
        <p:txBody>
          <a:bodyPr/>
          <a:lstStyle/>
          <a:p>
            <a:pPr algn="just" eaLnBrk="1" hangingPunct="1">
              <a:spcAft>
                <a:spcPts val="1200"/>
              </a:spcAft>
            </a:pPr>
            <a:r>
              <a:rPr lang="pt-BR" altLang="en-US">
                <a:latin typeface="TimesS"/>
                <a:cs typeface="Tahoma" panose="020B0604030504040204" pitchFamily="34" charset="0"/>
              </a:rPr>
              <a:t>No caso das contribuições suplementares ou extraordinárias, devem compor tanto as despesas de pessoal como serem computadas no limite do índice de despesas de pessoal por se tratar de valores destinados a recompor as reservas que deveriam estar constituídas na data focal da avaliação atuarial. </a:t>
            </a:r>
          </a:p>
          <a:p>
            <a:pPr algn="just" eaLnBrk="1" hangingPunct="1">
              <a:spcAft>
                <a:spcPts val="1200"/>
              </a:spcAft>
            </a:pPr>
            <a:r>
              <a:rPr lang="pt-BR" altLang="en-US">
                <a:latin typeface="TimesS"/>
                <a:cs typeface="Tahoma" panose="020B0604030504040204" pitchFamily="34" charset="0"/>
              </a:rPr>
              <a:t>Reprise-se ainda que, conforme dispõe a Nota Técnica SEI nº 18162/2021/ME, os valores resultantes das contribuições suplementar ou extraordinária entram no cálculo da Despesa Bruta com Pessoal por se tratar de contribuição ou encargo recolhido pelo Ente (município) ao RPPS. Logo, quando os benefícios previdenciários forem pagos com esses recursos e com os seus rendimentos, eles são dedutíveis das despesas com pessoal, conforme prevê a alínea "c" do inciso VI do § 1º do art. 19 da LRF – pagamentos de inativo e pensionista com recursos vinculados ao RPPS</a:t>
            </a:r>
            <a:endParaRPr lang="pt-BR" altLang="en-US" b="1">
              <a:solidFill>
                <a:srgbClr val="000000"/>
              </a:solidFill>
              <a:latin typeface="TimesS"/>
              <a:cs typeface="Tahoma" panose="020B0604030504040204" pitchFamily="34" charset="0"/>
            </a:endParaRPr>
          </a:p>
          <a:p>
            <a:pPr algn="just" eaLnBrk="1" hangingPunct="1">
              <a:spcAft>
                <a:spcPts val="1200"/>
              </a:spcAft>
            </a:pPr>
            <a:endParaRPr lang="pt-BR" altLang="en-US">
              <a:solidFill>
                <a:srgbClr val="000000"/>
              </a:solidFill>
              <a:latin typeface="TimesS"/>
              <a:cs typeface="Times New Roman" panose="02020603050405020304" pitchFamily="18" charset="0"/>
            </a:endParaRPr>
          </a:p>
          <a:p>
            <a:pPr algn="just" eaLnBrk="1" hangingPunct="1">
              <a:spcAft>
                <a:spcPts val="1200"/>
              </a:spcAft>
            </a:pPr>
            <a:endParaRPr lang="pt-BR" altLang="en-US" b="1">
              <a:solidFill>
                <a:srgbClr val="000000"/>
              </a:solidFill>
              <a:latin typeface="TimesS"/>
              <a:cs typeface="Tahoma" panose="020B0604030504040204" pitchFamily="34" charset="0"/>
            </a:endParaRPr>
          </a:p>
          <a:p>
            <a:pPr algn="just" eaLnBrk="1" hangingPunct="1">
              <a:spcAft>
                <a:spcPts val="1200"/>
              </a:spcAft>
            </a:pPr>
            <a:endParaRPr lang="pt-BR" altLang="en-US" b="1">
              <a:solidFill>
                <a:srgbClr val="000000"/>
              </a:solidFill>
              <a:latin typeface="TimesS"/>
              <a:cs typeface="Tahoma" panose="020B0604030504040204" pitchFamily="34" charset="0"/>
            </a:endParaRPr>
          </a:p>
          <a:p>
            <a:pPr algn="just" eaLnBrk="1" hangingPunct="1"/>
            <a:endParaRPr lang="pt-BR" altLang="en-US">
              <a:solidFill>
                <a:srgbClr val="000000"/>
              </a:solidFill>
              <a:latin typeface="TimesS"/>
              <a:ea typeface="Tahoma" panose="020B0604030504040204" pitchFamily="34" charset="0"/>
              <a:cs typeface="Times New Roman" panose="02020603050405020304" pitchFamily="18" charset="0"/>
            </a:endParaRPr>
          </a:p>
          <a:p>
            <a:pPr algn="just" eaLnBrk="1" hangingPunct="1"/>
            <a:endParaRPr lang="pt-BR" altLang="en-US" b="1">
              <a:latin typeface="TimesS"/>
              <a:ea typeface="Tahoma" panose="020B0604030504040204" pitchFamily="34"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Imagem 7">
            <a:extLst>
              <a:ext uri="{FF2B5EF4-FFF2-40B4-BE49-F238E27FC236}">
                <a16:creationId xmlns:a16="http://schemas.microsoft.com/office/drawing/2014/main" id="{233C2BB9-4D3F-4860-9FA6-0FC678D217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1" name="Imagem 18">
            <a:extLst>
              <a:ext uri="{FF2B5EF4-FFF2-40B4-BE49-F238E27FC236}">
                <a16:creationId xmlns:a16="http://schemas.microsoft.com/office/drawing/2014/main" id="{EB88248F-D6B0-42C5-AF6B-F30AF8254E2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04825" y="1881188"/>
            <a:ext cx="3021013" cy="301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Imagem 7">
            <a:extLst>
              <a:ext uri="{FF2B5EF4-FFF2-40B4-BE49-F238E27FC236}">
                <a16:creationId xmlns:a16="http://schemas.microsoft.com/office/drawing/2014/main" id="{15CECCA7-83CA-497E-9DF3-51987B2B84C2}"/>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140200" y="1882775"/>
            <a:ext cx="1698625" cy="191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CaixaDeTexto 13">
            <a:extLst>
              <a:ext uri="{FF2B5EF4-FFF2-40B4-BE49-F238E27FC236}">
                <a16:creationId xmlns:a16="http://schemas.microsoft.com/office/drawing/2014/main" id="{74DDF6B6-190E-4C66-B571-AD9A92AA0E50}"/>
              </a:ext>
            </a:extLst>
          </p:cNvPr>
          <p:cNvSpPr txBox="1">
            <a:spLocks noChangeArrowheads="1"/>
          </p:cNvSpPr>
          <p:nvPr/>
        </p:nvSpPr>
        <p:spPr bwMode="auto">
          <a:xfrm>
            <a:off x="3525838" y="3825875"/>
            <a:ext cx="317658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2000">
                <a:latin typeface="TimesS"/>
                <a:cs typeface="Traditional Arabic" panose="02020603050405020304" pitchFamily="18" charset="-78"/>
              </a:rPr>
              <a:t>Profa. Diana Lima</a:t>
            </a:r>
          </a:p>
          <a:p>
            <a:pPr algn="ctr" eaLnBrk="1" hangingPunct="1">
              <a:lnSpc>
                <a:spcPct val="100000"/>
              </a:lnSpc>
              <a:spcBef>
                <a:spcPct val="0"/>
              </a:spcBef>
              <a:buFontTx/>
              <a:buNone/>
            </a:pPr>
            <a:r>
              <a:rPr lang="pt-BR" altLang="pt-BR" sz="2000">
                <a:latin typeface="TimesS"/>
                <a:cs typeface="Traditional Arabic" panose="02020603050405020304" pitchFamily="18" charset="-78"/>
              </a:rPr>
              <a:t>Universidade de Brasília</a:t>
            </a:r>
          </a:p>
          <a:p>
            <a:pPr algn="ctr" eaLnBrk="1" hangingPunct="1">
              <a:lnSpc>
                <a:spcPct val="100000"/>
              </a:lnSpc>
              <a:spcBef>
                <a:spcPct val="0"/>
              </a:spcBef>
              <a:buFontTx/>
              <a:buNone/>
            </a:pPr>
            <a:r>
              <a:rPr lang="pt-BR" altLang="pt-BR" sz="2000">
                <a:latin typeface="TimesS"/>
                <a:cs typeface="Traditional Arabic" panose="02020603050405020304" pitchFamily="18" charset="-78"/>
              </a:rPr>
              <a:t>diana_lima@unb.br</a:t>
            </a:r>
            <a:endParaRPr lang="en-US" altLang="pt-BR" sz="2000">
              <a:latin typeface="TimesS"/>
              <a:cs typeface="Traditional Arabic" panose="02020603050405020304" pitchFamily="18" charset="-78"/>
            </a:endParaRPr>
          </a:p>
        </p:txBody>
      </p:sp>
      <p:pic>
        <p:nvPicPr>
          <p:cNvPr id="27654" name="Picture 2" descr="TCEMG realiza seminário ?Questões Controvertidas em Matéria Previdenciária?  - Tribunal de Contas do Estado de Minas Gerais / TCE-MG">
            <a:extLst>
              <a:ext uri="{FF2B5EF4-FFF2-40B4-BE49-F238E27FC236}">
                <a16:creationId xmlns:a16="http://schemas.microsoft.com/office/drawing/2014/main" id="{FC2BFDE9-2A39-4DF5-A2DB-00A28A15457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78675" y="2119313"/>
            <a:ext cx="2122488" cy="170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5" name="CaixaDeTexto 13">
            <a:extLst>
              <a:ext uri="{FF2B5EF4-FFF2-40B4-BE49-F238E27FC236}">
                <a16:creationId xmlns:a16="http://schemas.microsoft.com/office/drawing/2014/main" id="{1AE391E7-F956-4C0E-85A8-617452CBEE40}"/>
              </a:ext>
            </a:extLst>
          </p:cNvPr>
          <p:cNvSpPr txBox="1">
            <a:spLocks noChangeArrowheads="1"/>
          </p:cNvSpPr>
          <p:nvPr/>
        </p:nvSpPr>
        <p:spPr bwMode="auto">
          <a:xfrm>
            <a:off x="6580188" y="4081463"/>
            <a:ext cx="31765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pt-BR" altLang="pt-BR" sz="2000">
                <a:latin typeface="Times New Roman" panose="02020603050405020304" pitchFamily="18" charset="0"/>
                <a:cs typeface="Times New Roman" panose="02020603050405020304" pitchFamily="18" charset="0"/>
              </a:rPr>
              <a:t>Otoni Guimarães</a:t>
            </a:r>
          </a:p>
          <a:p>
            <a:pPr algn="ctr" eaLnBrk="1" hangingPunct="1">
              <a:lnSpc>
                <a:spcPct val="100000"/>
              </a:lnSpc>
              <a:spcBef>
                <a:spcPct val="0"/>
              </a:spcBef>
              <a:buFontTx/>
              <a:buNone/>
            </a:pPr>
            <a:r>
              <a:rPr lang="pt-BR" altLang="pt-BR" sz="2000">
                <a:latin typeface="Times New Roman" panose="02020603050405020304" pitchFamily="18" charset="0"/>
                <a:cs typeface="Times New Roman" panose="02020603050405020304" pitchFamily="18" charset="0"/>
              </a:rPr>
              <a:t>Consultor em Previdência</a:t>
            </a:r>
            <a:endParaRPr lang="en-US" altLang="pt-BR" sz="2000">
              <a:latin typeface="Times New Roman" panose="02020603050405020304" pitchFamily="18" charset="0"/>
              <a:cs typeface="Times New Roman" panose="02020603050405020304" pitchFamily="18" charset="0"/>
            </a:endParaRPr>
          </a:p>
        </p:txBody>
      </p:sp>
      <p:sp>
        <p:nvSpPr>
          <p:cNvPr id="22" name="Título 1">
            <a:extLst>
              <a:ext uri="{FF2B5EF4-FFF2-40B4-BE49-F238E27FC236}">
                <a16:creationId xmlns:a16="http://schemas.microsoft.com/office/drawing/2014/main" id="{3D73A8CE-74D6-426B-8433-77DA54BE2461}"/>
              </a:ext>
            </a:extLst>
          </p:cNvPr>
          <p:cNvSpPr>
            <a:spLocks noGrp="1"/>
          </p:cNvSpPr>
          <p:nvPr>
            <p:ph type="ctrTitle"/>
          </p:nvPr>
        </p:nvSpPr>
        <p:spPr>
          <a:xfrm>
            <a:off x="4637088" y="5297488"/>
            <a:ext cx="4137025" cy="771525"/>
          </a:xfrm>
        </p:spPr>
        <p:txBody>
          <a:bodyPr rtlCol="0">
            <a:noAutofit/>
          </a:bodyPr>
          <a:lstStyle/>
          <a:p>
            <a:pPr algn="l" eaLnBrk="1" fontAlgn="auto" hangingPunct="1">
              <a:spcAft>
                <a:spcPts val="0"/>
              </a:spcAft>
              <a:defRPr/>
            </a:pPr>
            <a:br>
              <a:rPr lang="pt-BR" sz="4000" b="1" dirty="0">
                <a:latin typeface="Times New Roman" pitchFamily="18" charset="0"/>
                <a:ea typeface="Tahoma" pitchFamily="34" charset="0"/>
                <a:cs typeface="Times New Roman" pitchFamily="18" charset="0"/>
              </a:rPr>
            </a:br>
            <a:r>
              <a:rPr lang="pt-BR" sz="4000" b="1" dirty="0">
                <a:latin typeface="Times New Roman" pitchFamily="18" charset="0"/>
                <a:ea typeface="Tahoma" pitchFamily="34" charset="0"/>
                <a:cs typeface="Times New Roman" pitchFamily="18" charset="0"/>
              </a:rPr>
              <a:t>OBRIGADA (O)</a:t>
            </a:r>
            <a:endParaRPr lang="en-US" sz="40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Imagem 7">
            <a:extLst>
              <a:ext uri="{FF2B5EF4-FFF2-40B4-BE49-F238E27FC236}">
                <a16:creationId xmlns:a16="http://schemas.microsoft.com/office/drawing/2014/main" id="{A8FB39B6-E7B9-4B65-B337-2D10E2B82F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D602A938-C707-425A-835D-B95BD0CA9191}"/>
              </a:ext>
            </a:extLst>
          </p:cNvPr>
          <p:cNvSpPr>
            <a:spLocks noGrp="1"/>
          </p:cNvSpPr>
          <p:nvPr>
            <p:ph type="ctrTitle"/>
          </p:nvPr>
        </p:nvSpPr>
        <p:spPr>
          <a:xfrm>
            <a:off x="1222375" y="180975"/>
            <a:ext cx="7183438" cy="1208088"/>
          </a:xfrm>
        </p:spPr>
        <p:txBody>
          <a:bodyPr rtlCol="0">
            <a:noAutofit/>
          </a:bodyPr>
          <a:lstStyle/>
          <a:p>
            <a:pPr algn="l" eaLnBrk="1" fontAlgn="auto" hangingPunct="1">
              <a:spcAft>
                <a:spcPts val="0"/>
              </a:spcAft>
              <a:defRPr/>
            </a:pPr>
            <a:br>
              <a:rPr lang="pt-BR" sz="3200"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Responsabilidade da gestão fiscal</a:t>
            </a:r>
            <a:br>
              <a:rPr lang="pt-BR" sz="3200" dirty="0"/>
            </a:br>
            <a:endParaRPr lang="en-US" sz="3200"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5124" name="Subtítulo 3">
            <a:extLst>
              <a:ext uri="{FF2B5EF4-FFF2-40B4-BE49-F238E27FC236}">
                <a16:creationId xmlns:a16="http://schemas.microsoft.com/office/drawing/2014/main" id="{71E737E2-1C89-4698-AD9E-D17446195B71}"/>
              </a:ext>
            </a:extLst>
          </p:cNvPr>
          <p:cNvSpPr>
            <a:spLocks noGrp="1" noChangeArrowheads="1"/>
          </p:cNvSpPr>
          <p:nvPr>
            <p:ph type="subTitle" idx="1"/>
          </p:nvPr>
        </p:nvSpPr>
        <p:spPr>
          <a:xfrm>
            <a:off x="1222375" y="2008188"/>
            <a:ext cx="10077450" cy="1655762"/>
          </a:xfrm>
        </p:spPr>
        <p:txBody>
          <a:bodyPr/>
          <a:lstStyle/>
          <a:p>
            <a:pPr algn="just" eaLnBrk="1" hangingPunct="1"/>
            <a:r>
              <a:rPr lang="pt-BR" altLang="en-US">
                <a:latin typeface="Times New Roman" panose="02020603050405020304" pitchFamily="18" charset="0"/>
                <a:ea typeface="Calibri" panose="020F0502020204030204" pitchFamily="34" charset="0"/>
                <a:cs typeface="Times New Roman" panose="02020603050405020304" pitchFamily="18" charset="0"/>
              </a:rPr>
              <a:t>A</a:t>
            </a:r>
            <a:r>
              <a:rPr lang="pt-BR" altLang="en-US">
                <a:solidFill>
                  <a:srgbClr val="000000"/>
                </a:solidFill>
                <a:latin typeface="Times New Roman" panose="02020603050405020304" pitchFamily="18" charset="0"/>
                <a:ea typeface="Calibri" panose="020F0502020204030204" pitchFamily="34" charset="0"/>
                <a:cs typeface="Times New Roman" panose="02020603050405020304" pitchFamily="18" charset="0"/>
              </a:rPr>
              <a:t> responsabilidade da gestão fiscal pressupõe a ação planejada e transparente em que se previnem riscos e corrigem desvios capazes de afetar o equilíbrio das contas públicas, mediante </a:t>
            </a:r>
            <a:r>
              <a:rPr lang="pt-BR" altLang="en-US" b="1">
                <a:solidFill>
                  <a:srgbClr val="000000"/>
                </a:solidFill>
                <a:latin typeface="Times New Roman" panose="02020603050405020304" pitchFamily="18" charset="0"/>
                <a:ea typeface="Calibri" panose="020F0502020204030204" pitchFamily="34" charset="0"/>
                <a:cs typeface="Times New Roman" panose="02020603050405020304" pitchFamily="18" charset="0"/>
              </a:rPr>
              <a:t>o cumprimento de metas de resultados entre receitas e despesas e a obediência a limites e condições</a:t>
            </a:r>
            <a:r>
              <a:rPr lang="pt-BR" altLang="en-US">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no que tange à renúncia de receita, geração de despesas com pessoal, da seguridade social e outras, dívidas consolidada e mobiliária, operações de crédito, inclusive por antecipação de receitas, concessão de garantia e inscrição em Restos a Pagar (</a:t>
            </a:r>
            <a:r>
              <a:rPr lang="pt-BR" altLang="en-US">
                <a:latin typeface="Times New Roman" panose="02020603050405020304" pitchFamily="18" charset="0"/>
                <a:ea typeface="Calibri" panose="020F0502020204030204" pitchFamily="34" charset="0"/>
                <a:cs typeface="Times New Roman" panose="02020603050405020304" pitchFamily="18" charset="0"/>
              </a:rPr>
              <a:t>art. 1º, </a:t>
            </a:r>
            <a:r>
              <a:rPr lang="pt-BR" altLang="en-US">
                <a:solidFill>
                  <a:srgbClr val="000000"/>
                </a:solidFill>
                <a:latin typeface="Times New Roman" panose="02020603050405020304" pitchFamily="18" charset="0"/>
                <a:cs typeface="Times New Roman" panose="02020603050405020304" pitchFamily="18" charset="0"/>
              </a:rPr>
              <a:t>§ 1</a:t>
            </a:r>
            <a:r>
              <a:rPr lang="pt-BR" altLang="en-US" u="sng" baseline="30000">
                <a:solidFill>
                  <a:srgbClr val="000000"/>
                </a:solidFill>
                <a:latin typeface="Times New Roman" panose="02020603050405020304" pitchFamily="18" charset="0"/>
                <a:cs typeface="Times New Roman" panose="02020603050405020304" pitchFamily="18" charset="0"/>
              </a:rPr>
              <a:t>o</a:t>
            </a:r>
            <a:r>
              <a:rPr lang="pt-BR" altLang="en-US">
                <a:solidFill>
                  <a:srgbClr val="000000"/>
                </a:solidFill>
                <a:latin typeface="Times New Roman" panose="02020603050405020304" pitchFamily="18" charset="0"/>
                <a:cs typeface="Times New Roman" panose="02020603050405020304" pitchFamily="18" charset="0"/>
              </a:rPr>
              <a:t> , d</a:t>
            </a:r>
            <a:r>
              <a:rPr lang="pt-BR" altLang="en-US">
                <a:latin typeface="Times New Roman" panose="02020603050405020304" pitchFamily="18" charset="0"/>
                <a:cs typeface="Calibri" panose="020F0502020204030204" pitchFamily="34" charset="0"/>
              </a:rPr>
              <a:t>a Lei nº 101/2000).</a:t>
            </a:r>
            <a:endParaRPr lang="pt-BR" altLang="en-US" b="1">
              <a:latin typeface="Times New Roman" panose="02020603050405020304" pitchFamily="18" charset="0"/>
              <a:cs typeface="Tahoma" panose="020B0604030504040204" pitchFamily="34" charset="0"/>
            </a:endParaRPr>
          </a:p>
          <a:p>
            <a:pPr algn="just" eaLnBrk="1" hangingPunct="1"/>
            <a:endParaRPr lang="pt-BR"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Imagem 7">
            <a:extLst>
              <a:ext uri="{FF2B5EF4-FFF2-40B4-BE49-F238E27FC236}">
                <a16:creationId xmlns:a16="http://schemas.microsoft.com/office/drawing/2014/main" id="{E40DCE4C-CB61-41D2-8379-C8DAED3848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4203CB8A-3E0A-4B3B-B0C2-5BCBEF028533}"/>
              </a:ext>
            </a:extLst>
          </p:cNvPr>
          <p:cNvSpPr>
            <a:spLocks noGrp="1"/>
          </p:cNvSpPr>
          <p:nvPr>
            <p:ph type="ctrTitle"/>
          </p:nvPr>
        </p:nvSpPr>
        <p:spPr>
          <a:xfrm>
            <a:off x="1222375" y="180975"/>
            <a:ext cx="7183438" cy="1208088"/>
          </a:xfrm>
        </p:spPr>
        <p:txBody>
          <a:bodyPr rtlCol="0">
            <a:noAutofit/>
          </a:bodyPr>
          <a:lstStyle/>
          <a:p>
            <a:pPr algn="l" eaLnBrk="1" fontAlgn="auto" hangingPunct="1">
              <a:spcAft>
                <a:spcPts val="0"/>
              </a:spcAft>
              <a:defRPr/>
            </a:pPr>
            <a:br>
              <a:rPr lang="pt-BR" sz="3200"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Conceito de despesa de pessoal</a:t>
            </a:r>
            <a:br>
              <a:rPr lang="pt-BR" sz="3200" dirty="0"/>
            </a:br>
            <a:endParaRPr lang="en-US" sz="3200"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7172" name="Subtítulo 3">
            <a:extLst>
              <a:ext uri="{FF2B5EF4-FFF2-40B4-BE49-F238E27FC236}">
                <a16:creationId xmlns:a16="http://schemas.microsoft.com/office/drawing/2014/main" id="{12018562-72CD-49D8-B390-710048144D23}"/>
              </a:ext>
            </a:extLst>
          </p:cNvPr>
          <p:cNvSpPr>
            <a:spLocks noGrp="1" noChangeArrowheads="1"/>
          </p:cNvSpPr>
          <p:nvPr>
            <p:ph type="subTitle" idx="1"/>
          </p:nvPr>
        </p:nvSpPr>
        <p:spPr>
          <a:xfrm>
            <a:off x="1222375" y="2008188"/>
            <a:ext cx="10077450" cy="1655762"/>
          </a:xfrm>
        </p:spPr>
        <p:txBody>
          <a:bodyPr/>
          <a:lstStyle/>
          <a:p>
            <a:pPr algn="just" eaLnBrk="1" hangingPunct="1"/>
            <a:r>
              <a:rPr lang="pt-BR" altLang="en-US">
                <a:latin typeface="Times New Roman" panose="02020603050405020304" pitchFamily="18" charset="0"/>
                <a:ea typeface="Calibri" panose="020F0502020204030204" pitchFamily="34" charset="0"/>
                <a:cs typeface="Times New Roman" panose="02020603050405020304" pitchFamily="18" charset="0"/>
              </a:rPr>
              <a:t>O </a:t>
            </a:r>
            <a:r>
              <a:rPr lang="pt-BR" altLang="en-US" b="1">
                <a:latin typeface="Times New Roman" panose="02020603050405020304" pitchFamily="18" charset="0"/>
                <a:ea typeface="Calibri" panose="020F0502020204030204" pitchFamily="34" charset="0"/>
                <a:cs typeface="Times New Roman" panose="02020603050405020304" pitchFamily="18" charset="0"/>
              </a:rPr>
              <a:t>conceito de despesa de pessoal</a:t>
            </a:r>
            <a:r>
              <a:rPr lang="pt-BR" altLang="en-US">
                <a:latin typeface="Times New Roman" panose="02020603050405020304" pitchFamily="18" charset="0"/>
                <a:ea typeface="Calibri" panose="020F0502020204030204" pitchFamily="34" charset="0"/>
                <a:cs typeface="Times New Roman" panose="02020603050405020304" pitchFamily="18" charset="0"/>
              </a:rPr>
              <a:t> corresponde ao</a:t>
            </a:r>
            <a:r>
              <a:rPr lang="pt-BR" altLang="en-US">
                <a:solidFill>
                  <a:srgbClr val="000000"/>
                </a:solidFill>
                <a:latin typeface="Times New Roman" panose="02020603050405020304" pitchFamily="18" charset="0"/>
                <a:ea typeface="Tahoma" panose="020B0604030504040204" pitchFamily="34" charset="0"/>
                <a:cs typeface="Times New Roman" panose="02020603050405020304" pitchFamily="18" charset="0"/>
              </a:rPr>
              <a:t> somatório dos gastos do ente da Federação com os servidores ativos, </a:t>
            </a:r>
            <a:r>
              <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rPr>
              <a:t>os  aposentados e os pensionistas</a:t>
            </a:r>
            <a:r>
              <a:rPr lang="pt-BR" altLang="en-US">
                <a:solidFill>
                  <a:srgbClr val="000000"/>
                </a:solidFill>
                <a:latin typeface="Times New Roman" panose="02020603050405020304" pitchFamily="18" charset="0"/>
                <a:ea typeface="Tahoma" panose="020B0604030504040204" pitchFamily="34" charset="0"/>
                <a:cs typeface="Times New Roman" panose="02020603050405020304" pitchFamily="18" charset="0"/>
              </a:rPr>
              <a:t>, relativos a mandatos eletivos, cargos, funções ou empregos, civis, militares e de membros de Poder, </a:t>
            </a:r>
            <a:r>
              <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rPr>
              <a:t>com quaisquer espécies remuneratórias</a:t>
            </a:r>
            <a:r>
              <a:rPr lang="pt-BR" altLang="en-US">
                <a:solidFill>
                  <a:srgbClr val="000000"/>
                </a:solidFill>
                <a:latin typeface="Times New Roman" panose="02020603050405020304" pitchFamily="18" charset="0"/>
                <a:ea typeface="Tahoma" panose="020B0604030504040204" pitchFamily="34" charset="0"/>
                <a:cs typeface="Times New Roman" panose="02020603050405020304" pitchFamily="18" charset="0"/>
              </a:rPr>
              <a:t>, tais como vencimentos e vantagens, fixas e variáveis, subsídios, proventos da aposentadoria, reformas e pensões, inclusive adicionais, gratificações, horas extras e vantagens pessoais de qualquer natureza, bem como encargos sociais e contribuições recolhidas pelo ente às entidades de previdência.</a:t>
            </a:r>
            <a:endParaRPr lang="pt-BR" altLang="en-US" b="1">
              <a:latin typeface="Times New Roman" panose="02020603050405020304" pitchFamily="18" charset="0"/>
              <a:ea typeface="Tahoma" panose="020B0604030504040204" pitchFamily="34" charset="0"/>
              <a:cs typeface="Times New Roman" panose="02020603050405020304" pitchFamily="18" charset="0"/>
            </a:endParaRPr>
          </a:p>
          <a:p>
            <a:pPr algn="just" eaLnBrk="1" hangingPunct="1"/>
            <a:endParaRPr lang="pt-BR"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Imagem 7">
            <a:extLst>
              <a:ext uri="{FF2B5EF4-FFF2-40B4-BE49-F238E27FC236}">
                <a16:creationId xmlns:a16="http://schemas.microsoft.com/office/drawing/2014/main" id="{58636596-BAED-4DD7-B4E3-E1D75FF9B3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31BB7503-218A-4BA9-BCE9-7A79A5F34546}"/>
              </a:ext>
            </a:extLst>
          </p:cNvPr>
          <p:cNvSpPr>
            <a:spLocks noGrp="1"/>
          </p:cNvSpPr>
          <p:nvPr>
            <p:ph type="ctrTitle"/>
          </p:nvPr>
        </p:nvSpPr>
        <p:spPr>
          <a:xfrm>
            <a:off x="1222375" y="406400"/>
            <a:ext cx="7183438" cy="1209675"/>
          </a:xfrm>
        </p:spPr>
        <p:txBody>
          <a:bodyPr rtlCol="0">
            <a:noAutofit/>
          </a:bodyPr>
          <a:lstStyle/>
          <a:p>
            <a:pPr algn="l" eaLnBrk="1" fontAlgn="auto" hangingPunct="1">
              <a:spcAft>
                <a:spcPts val="0"/>
              </a:spcAft>
              <a:defRPr/>
            </a:pPr>
            <a:br>
              <a:rPr lang="pt-BR" sz="3200" b="1"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Sobre o cômputo do limite do índice de despesas de pessoal</a:t>
            </a:r>
            <a:br>
              <a:rPr lang="pt-BR" sz="3200" b="1" dirty="0"/>
            </a:br>
            <a:endParaRPr lang="en-US" sz="32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9220" name="Subtítulo 3">
            <a:extLst>
              <a:ext uri="{FF2B5EF4-FFF2-40B4-BE49-F238E27FC236}">
                <a16:creationId xmlns:a16="http://schemas.microsoft.com/office/drawing/2014/main" id="{38D3A8C3-57D7-4174-9AF4-219449B5C853}"/>
              </a:ext>
            </a:extLst>
          </p:cNvPr>
          <p:cNvSpPr>
            <a:spLocks noGrp="1" noChangeArrowheads="1"/>
          </p:cNvSpPr>
          <p:nvPr>
            <p:ph type="subTitle" idx="1"/>
          </p:nvPr>
        </p:nvSpPr>
        <p:spPr>
          <a:xfrm>
            <a:off x="1222375" y="2008188"/>
            <a:ext cx="10077450" cy="1655762"/>
          </a:xfrm>
        </p:spPr>
        <p:txBody>
          <a:bodyPr/>
          <a:lstStyle/>
          <a:p>
            <a:pPr algn="just" eaLnBrk="1" hangingPunct="1"/>
            <a:r>
              <a:rPr lang="pt-BR" altLang="en-US">
                <a:solidFill>
                  <a:srgbClr val="000000"/>
                </a:solidFill>
                <a:latin typeface="Times New Roman" panose="02020603050405020304" pitchFamily="18" charset="0"/>
                <a:ea typeface="Tahoma" panose="020B0604030504040204" pitchFamily="34" charset="0"/>
                <a:cs typeface="Times New Roman" panose="02020603050405020304" pitchFamily="18" charset="0"/>
              </a:rPr>
              <a:t>A Lei de Responsabilidade Fiscal (LRF) permite que algumas despesas de pessoal sejam deduzidas </a:t>
            </a:r>
            <a:r>
              <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rPr>
              <a:t>no cômputo do limite do índice de despesas de pessoal. </a:t>
            </a:r>
          </a:p>
          <a:p>
            <a:pPr algn="just" eaLnBrk="1" hangingPunct="1"/>
            <a:endPar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endParaRPr>
          </a:p>
          <a:p>
            <a:pPr algn="just" eaLnBrk="1" hangingPunct="1"/>
            <a:r>
              <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rPr>
              <a:t>Na prática, contudo, existem interpretações diversificadas </a:t>
            </a:r>
            <a:r>
              <a:rPr lang="pt-BR" altLang="en-US">
                <a:latin typeface="Times New Roman" panose="02020603050405020304" pitchFamily="18" charset="0"/>
                <a:ea typeface="Calibri" panose="020F0502020204030204" pitchFamily="34" charset="0"/>
                <a:cs typeface="Times New Roman" panose="02020603050405020304" pitchFamily="18" charset="0"/>
              </a:rPr>
              <a:t>no que diz respeito ao que deve ser considerado no cômputo do </a:t>
            </a:r>
            <a:r>
              <a:rPr lang="pt-BR" altLang="en-US">
                <a:solidFill>
                  <a:srgbClr val="000000"/>
                </a:solidFill>
                <a:latin typeface="Times New Roman" panose="02020603050405020304" pitchFamily="18" charset="0"/>
                <a:ea typeface="Tahoma" panose="020B0604030504040204" pitchFamily="34" charset="0"/>
                <a:cs typeface="Times New Roman" panose="02020603050405020304" pitchFamily="18" charset="0"/>
              </a:rPr>
              <a:t>limite do índice de despesas de pessoal estabelecidos nos art. 18 e 19 da LRF, com profundas divergências de entendimento dependendo da unidade federativa onde o Estado ou Município se encontra localizado, tanto por parte das contadorias quanto por parte dos tribunais de contas, comprometendo a fidedignidade da informação contábil e prejudicando a consolidação das contas públicas nacionais em uma mesma base conceitual. </a:t>
            </a:r>
            <a:endParaRPr lang="pt-BR"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Imagem 7">
            <a:extLst>
              <a:ext uri="{FF2B5EF4-FFF2-40B4-BE49-F238E27FC236}">
                <a16:creationId xmlns:a16="http://schemas.microsoft.com/office/drawing/2014/main" id="{CBC11729-3670-450D-AA2F-48A4AFD72E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A04978E1-E53C-4743-AD24-B755884EB25C}"/>
              </a:ext>
            </a:extLst>
          </p:cNvPr>
          <p:cNvSpPr>
            <a:spLocks noGrp="1"/>
          </p:cNvSpPr>
          <p:nvPr>
            <p:ph type="ctrTitle"/>
          </p:nvPr>
        </p:nvSpPr>
        <p:spPr>
          <a:xfrm>
            <a:off x="1222375" y="406400"/>
            <a:ext cx="7183438" cy="1209675"/>
          </a:xfrm>
        </p:spPr>
        <p:txBody>
          <a:bodyPr rtlCol="0">
            <a:noAutofit/>
          </a:bodyPr>
          <a:lstStyle/>
          <a:p>
            <a:pPr algn="l" eaLnBrk="1" fontAlgn="auto" hangingPunct="1">
              <a:spcAft>
                <a:spcPts val="0"/>
              </a:spcAft>
              <a:defRPr/>
            </a:pPr>
            <a:br>
              <a:rPr lang="pt-BR" sz="3200" b="1"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Esclarecimentos SPREV</a:t>
            </a:r>
            <a:br>
              <a:rPr lang="pt-BR" sz="3200" b="1" dirty="0"/>
            </a:br>
            <a:endParaRPr lang="en-US" sz="32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11268" name="Subtítulo 3">
            <a:extLst>
              <a:ext uri="{FF2B5EF4-FFF2-40B4-BE49-F238E27FC236}">
                <a16:creationId xmlns:a16="http://schemas.microsoft.com/office/drawing/2014/main" id="{A86B6442-D1C6-4D09-B176-8CA0D8D0B810}"/>
              </a:ext>
            </a:extLst>
          </p:cNvPr>
          <p:cNvSpPr>
            <a:spLocks noGrp="1" noChangeArrowheads="1"/>
          </p:cNvSpPr>
          <p:nvPr>
            <p:ph type="subTitle" idx="1"/>
          </p:nvPr>
        </p:nvSpPr>
        <p:spPr>
          <a:xfrm>
            <a:off x="1222375" y="2008188"/>
            <a:ext cx="10077450" cy="1655762"/>
          </a:xfrm>
        </p:spPr>
        <p:txBody>
          <a:bodyPr/>
          <a:lstStyle/>
          <a:p>
            <a:pPr eaLnBrk="1" hangingPunct="1"/>
            <a:r>
              <a:rPr lang="pt-BR" altLang="en-US">
                <a:solidFill>
                  <a:srgbClr val="000000"/>
                </a:solidFill>
                <a:latin typeface="Times New Roman" panose="02020603050405020304" pitchFamily="18" charset="0"/>
                <a:ea typeface="Tahoma" panose="020B0604030504040204" pitchFamily="34" charset="0"/>
                <a:cs typeface="Times New Roman" panose="02020603050405020304" pitchFamily="18" charset="0"/>
              </a:rPr>
              <a:t>A Secretaria de Previdência apresentou esclarecimentos sobre as transferências </a:t>
            </a:r>
            <a:r>
              <a:rPr lang="pt-BR" altLang="en-US">
                <a:latin typeface="Times New Roman" panose="02020603050405020304" pitchFamily="18" charset="0"/>
                <a:ea typeface="Tahoma" panose="020B0604030504040204" pitchFamily="34" charset="0"/>
                <a:cs typeface="Times New Roman" panose="02020603050405020304" pitchFamily="18" charset="0"/>
              </a:rPr>
              <a:t>destinadas a promover o equilíbrio atuarial dos RPPS de que trata a alínea "c" do inciso VI do § 1º do art. 19 da Lei Complementar nº 101, de 2000, com a redação dada pela Lei Complementar nº 178, de 2021 (</a:t>
            </a:r>
            <a:r>
              <a:rPr lang="pt-BR" altLang="en-US" b="1">
                <a:latin typeface="Times New Roman" panose="02020603050405020304" pitchFamily="18" charset="0"/>
                <a:ea typeface="Tahoma" panose="020B0604030504040204" pitchFamily="34" charset="0"/>
                <a:cs typeface="Times New Roman" panose="02020603050405020304" pitchFamily="18" charset="0"/>
              </a:rPr>
              <a:t>Nota Técnica SEI nº 18162/2021/ME, de 15 de maio de 2021</a:t>
            </a:r>
            <a:r>
              <a:rPr lang="pt-BR" altLang="en-US">
                <a:latin typeface="Times New Roman" panose="02020603050405020304" pitchFamily="18" charset="0"/>
                <a:ea typeface="Tahoma" panose="020B0604030504040204" pitchFamily="34" charset="0"/>
                <a:cs typeface="Times New Roman" panose="02020603050405020304" pitchFamily="18" charset="0"/>
              </a:rPr>
              <a:t>).</a:t>
            </a:r>
            <a:endPar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endParaRPr>
          </a:p>
          <a:p>
            <a:pPr eaLnBrk="1" hangingPunct="1"/>
            <a:endPar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Imagem 7">
            <a:extLst>
              <a:ext uri="{FF2B5EF4-FFF2-40B4-BE49-F238E27FC236}">
                <a16:creationId xmlns:a16="http://schemas.microsoft.com/office/drawing/2014/main" id="{CDFF4936-D824-4690-9908-A1BE8510F3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1B42CB66-55D3-475E-ACFB-671397B5C385}"/>
              </a:ext>
            </a:extLst>
          </p:cNvPr>
          <p:cNvSpPr>
            <a:spLocks noGrp="1"/>
          </p:cNvSpPr>
          <p:nvPr>
            <p:ph type="ctrTitle"/>
          </p:nvPr>
        </p:nvSpPr>
        <p:spPr>
          <a:xfrm>
            <a:off x="1222375" y="406400"/>
            <a:ext cx="7183438" cy="1209675"/>
          </a:xfrm>
        </p:spPr>
        <p:txBody>
          <a:bodyPr rtlCol="0">
            <a:noAutofit/>
          </a:bodyPr>
          <a:lstStyle/>
          <a:p>
            <a:pPr algn="l" eaLnBrk="1" fontAlgn="auto" hangingPunct="1">
              <a:spcAft>
                <a:spcPts val="0"/>
              </a:spcAft>
              <a:defRPr/>
            </a:pPr>
            <a:br>
              <a:rPr lang="pt-BR" sz="3200" b="1"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Déficit financeiro</a:t>
            </a:r>
            <a:br>
              <a:rPr lang="pt-BR" sz="3200" b="1" dirty="0"/>
            </a:br>
            <a:endParaRPr lang="en-US" sz="32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13316" name="Subtítulo 3">
            <a:extLst>
              <a:ext uri="{FF2B5EF4-FFF2-40B4-BE49-F238E27FC236}">
                <a16:creationId xmlns:a16="http://schemas.microsoft.com/office/drawing/2014/main" id="{12D1D84C-8B33-4EA8-9E55-859EEA465F49}"/>
              </a:ext>
            </a:extLst>
          </p:cNvPr>
          <p:cNvSpPr>
            <a:spLocks noGrp="1" noChangeArrowheads="1"/>
          </p:cNvSpPr>
          <p:nvPr>
            <p:ph type="subTitle" idx="1"/>
          </p:nvPr>
        </p:nvSpPr>
        <p:spPr>
          <a:xfrm>
            <a:off x="1222375" y="1663700"/>
            <a:ext cx="10077450" cy="1655763"/>
          </a:xfrm>
        </p:spPr>
        <p:txBody>
          <a:bodyPr/>
          <a:lstStyle/>
          <a:p>
            <a:pPr marL="342900" indent="-342900" algn="just" eaLnBrk="1" hangingPunct="1">
              <a:buFont typeface="Arial" panose="020B0604020202020204" pitchFamily="34" charset="0"/>
              <a:buChar char="•"/>
            </a:pPr>
            <a:r>
              <a:rPr lang="pt-BR" altLang="en-US">
                <a:latin typeface="Times New Roman" panose="02020603050405020304" pitchFamily="18" charset="0"/>
                <a:ea typeface="Calibri" panose="020F0502020204030204" pitchFamily="34" charset="0"/>
                <a:cs typeface="Times New Roman" panose="02020603050405020304" pitchFamily="18" charset="0"/>
              </a:rPr>
              <a:t>O </a:t>
            </a:r>
            <a:r>
              <a:rPr lang="pt-BR" altLang="en-US" b="1">
                <a:latin typeface="Times New Roman" panose="02020603050405020304" pitchFamily="18" charset="0"/>
                <a:ea typeface="Calibri" panose="020F0502020204030204" pitchFamily="34" charset="0"/>
                <a:cs typeface="Times New Roman" panose="02020603050405020304" pitchFamily="18" charset="0"/>
              </a:rPr>
              <a:t>déficit financeiro </a:t>
            </a:r>
            <a:r>
              <a:rPr lang="pt-BR" altLang="en-US">
                <a:latin typeface="Times New Roman" panose="02020603050405020304" pitchFamily="18" charset="0"/>
                <a:ea typeface="Calibri" panose="020F0502020204030204" pitchFamily="34" charset="0"/>
                <a:cs typeface="Times New Roman" panose="02020603050405020304" pitchFamily="18" charset="0"/>
              </a:rPr>
              <a:t>ocorre pela falta de recursos de contribuições, de rendimentos auferidos com a carteira de investimentos e outras receitas previdenciárias para o pagamento dos benefícios no mês, resultando em insuficiências financeiras. Ou seja, as receitas de contribuições arrecadadas são insuficientes para cobrir as despesas de benefícios a serem pagas durante o período verificado (fluxo de caixa).</a:t>
            </a:r>
          </a:p>
          <a:p>
            <a:pPr marL="342900" indent="-342900" algn="just" eaLnBrk="1" hangingPunct="1">
              <a:buFont typeface="Arial" panose="020B0604020202020204" pitchFamily="34" charset="0"/>
              <a:buChar char="•"/>
            </a:pPr>
            <a:endParaRPr lang="pt-BR" altLang="en-US">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eaLnBrk="1" hangingPunct="1">
              <a:buFont typeface="Arial" panose="020B0604020202020204" pitchFamily="34" charset="0"/>
              <a:buChar char="•"/>
            </a:pPr>
            <a:r>
              <a:rPr lang="pt-BR" altLang="en-US">
                <a:latin typeface="Times New Roman" panose="02020603050405020304" pitchFamily="18" charset="0"/>
                <a:ea typeface="Calibri" panose="020F0502020204030204" pitchFamily="34" charset="0"/>
                <a:cs typeface="Times New Roman" panose="02020603050405020304" pitchFamily="18" charset="0"/>
              </a:rPr>
              <a:t>Quando as receitas auferidas no exercício financeiro (1 de janeiro a 31 de dezembro) </a:t>
            </a:r>
            <a:r>
              <a:rPr lang="pt-BR" altLang="en-US" b="1">
                <a:latin typeface="Times New Roman" panose="02020603050405020304" pitchFamily="18" charset="0"/>
                <a:ea typeface="Calibri" panose="020F0502020204030204" pitchFamily="34" charset="0"/>
                <a:cs typeface="Times New Roman" panose="02020603050405020304" pitchFamily="18" charset="0"/>
              </a:rPr>
              <a:t>não forem suficientes para o pagamento mensal das despesas com aposentados e pensionistas e não havendo reserva financeira</a:t>
            </a:r>
            <a:r>
              <a:rPr lang="pt-BR" altLang="en-US">
                <a:latin typeface="Times New Roman" panose="02020603050405020304" pitchFamily="18" charset="0"/>
                <a:ea typeface="Calibri" panose="020F0502020204030204" pitchFamily="34" charset="0"/>
                <a:cs typeface="Times New Roman" panose="02020603050405020304" pitchFamily="18" charset="0"/>
              </a:rPr>
              <a:t>, o RPPS apresentará déficit financeiro. </a:t>
            </a:r>
            <a:endParaRPr lang="pt-BR" altLang="en-US" b="1">
              <a:latin typeface="Times New Roman" panose="02020603050405020304" pitchFamily="18" charset="0"/>
              <a:ea typeface="Tahoma" panose="020B0604030504040204" pitchFamily="34" charset="0"/>
              <a:cs typeface="Times New Roman" panose="02020603050405020304" pitchFamily="18" charset="0"/>
            </a:endParaRPr>
          </a:p>
          <a:p>
            <a:pPr marL="342900" indent="-342900" algn="just" eaLnBrk="1" hangingPunct="1">
              <a:buFont typeface="Arial" panose="020B0604020202020204" pitchFamily="34" charset="0"/>
              <a:buChar char="•"/>
            </a:pPr>
            <a:endParaRPr lang="pt-BR" altLang="en-US" b="1">
              <a:latin typeface="Times New Roman" panose="02020603050405020304" pitchFamily="18" charset="0"/>
              <a:ea typeface="Tahoma" panose="020B0604030504040204" pitchFamily="34" charset="0"/>
              <a:cs typeface="Times New Roman" panose="02020603050405020304" pitchFamily="18" charset="0"/>
            </a:endParaRPr>
          </a:p>
          <a:p>
            <a:pPr marL="342900" indent="-342900" eaLnBrk="1" hangingPunct="1">
              <a:buFont typeface="Arial" panose="020B0604020202020204" pitchFamily="34" charset="0"/>
              <a:buChar char="•"/>
            </a:pPr>
            <a:endPar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Imagem 7">
            <a:extLst>
              <a:ext uri="{FF2B5EF4-FFF2-40B4-BE49-F238E27FC236}">
                <a16:creationId xmlns:a16="http://schemas.microsoft.com/office/drawing/2014/main" id="{1BC7F2C0-04FC-4EE4-A217-404224D247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EE4D2DEA-4F69-4C06-A460-939E05ABD60E}"/>
              </a:ext>
            </a:extLst>
          </p:cNvPr>
          <p:cNvSpPr>
            <a:spLocks noGrp="1"/>
          </p:cNvSpPr>
          <p:nvPr>
            <p:ph type="ctrTitle"/>
          </p:nvPr>
        </p:nvSpPr>
        <p:spPr>
          <a:xfrm>
            <a:off x="1222375" y="406400"/>
            <a:ext cx="7183438" cy="1209675"/>
          </a:xfrm>
        </p:spPr>
        <p:txBody>
          <a:bodyPr rtlCol="0">
            <a:noAutofit/>
          </a:bodyPr>
          <a:lstStyle/>
          <a:p>
            <a:pPr algn="l" eaLnBrk="1" fontAlgn="auto" hangingPunct="1">
              <a:spcAft>
                <a:spcPts val="0"/>
              </a:spcAft>
              <a:defRPr/>
            </a:pPr>
            <a:br>
              <a:rPr lang="pt-BR" sz="3200" b="1"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Déficit atuarial</a:t>
            </a:r>
            <a:br>
              <a:rPr lang="pt-BR" sz="3200" b="1" dirty="0"/>
            </a:br>
            <a:endParaRPr lang="en-US" sz="32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15364" name="Subtítulo 3">
            <a:extLst>
              <a:ext uri="{FF2B5EF4-FFF2-40B4-BE49-F238E27FC236}">
                <a16:creationId xmlns:a16="http://schemas.microsoft.com/office/drawing/2014/main" id="{0F3FC577-F732-4AB2-8A73-EB28C7359DB4}"/>
              </a:ext>
            </a:extLst>
          </p:cNvPr>
          <p:cNvSpPr>
            <a:spLocks noGrp="1" noChangeArrowheads="1"/>
          </p:cNvSpPr>
          <p:nvPr>
            <p:ph type="subTitle" idx="1"/>
          </p:nvPr>
        </p:nvSpPr>
        <p:spPr>
          <a:xfrm>
            <a:off x="1222375" y="2008188"/>
            <a:ext cx="10077450" cy="1655762"/>
          </a:xfrm>
        </p:spPr>
        <p:txBody>
          <a:bodyPr/>
          <a:lstStyle/>
          <a:p>
            <a:pPr marL="342900" indent="-342900" algn="just" eaLnBrk="1" hangingPunct="1">
              <a:buFont typeface="Arial" panose="020B0604020202020204" pitchFamily="34" charset="0"/>
              <a:buChar char="•"/>
            </a:pPr>
            <a:r>
              <a:rPr lang="pt-BR" altLang="en-US">
                <a:latin typeface="Times New Roman" panose="02020603050405020304" pitchFamily="18" charset="0"/>
                <a:ea typeface="Calibri" panose="020F0502020204030204" pitchFamily="34" charset="0"/>
                <a:cs typeface="Times New Roman" panose="02020603050405020304" pitchFamily="18" charset="0"/>
              </a:rPr>
              <a:t>O </a:t>
            </a:r>
            <a:r>
              <a:rPr lang="pt-BR" altLang="en-US" b="1">
                <a:latin typeface="Times New Roman" panose="02020603050405020304" pitchFamily="18" charset="0"/>
                <a:ea typeface="Calibri" panose="020F0502020204030204" pitchFamily="34" charset="0"/>
                <a:cs typeface="Times New Roman" panose="02020603050405020304" pitchFamily="18" charset="0"/>
              </a:rPr>
              <a:t>déficit atuarial</a:t>
            </a:r>
            <a:r>
              <a:rPr lang="pt-BR" altLang="en-US">
                <a:latin typeface="Times New Roman" panose="02020603050405020304" pitchFamily="18" charset="0"/>
                <a:ea typeface="Calibri" panose="020F0502020204030204" pitchFamily="34" charset="0"/>
                <a:cs typeface="Times New Roman" panose="02020603050405020304" pitchFamily="18" charset="0"/>
              </a:rPr>
              <a:t>, por sua vez, ocorre quando os compromissos líquidos projetados (passivo atuarial) são superiores aos ativos financeiros e não financeiros capitalizados acrescidos dos ingressos de recursos projetados. Ou seja, as receitas de contribuições projetadas e os ativos acumulados são insuficientes para cobrir as despesas de benefícios projetadas. </a:t>
            </a:r>
          </a:p>
          <a:p>
            <a:pPr marL="342900" indent="-342900" algn="just" eaLnBrk="1" hangingPunct="1">
              <a:buFont typeface="Arial" panose="020B0604020202020204" pitchFamily="34" charset="0"/>
              <a:buChar char="•"/>
            </a:pPr>
            <a:endParaRPr lang="pt-BR" altLang="en-US">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eaLnBrk="1" hangingPunct="1">
              <a:buFont typeface="Arial" panose="020B0604020202020204" pitchFamily="34" charset="0"/>
              <a:buChar char="•"/>
            </a:pPr>
            <a:r>
              <a:rPr lang="pt-BR" altLang="en-US">
                <a:latin typeface="Times New Roman" panose="02020603050405020304" pitchFamily="18" charset="0"/>
                <a:ea typeface="Calibri" panose="020F0502020204030204" pitchFamily="34" charset="0"/>
                <a:cs typeface="Times New Roman" panose="02020603050405020304" pitchFamily="18" charset="0"/>
              </a:rPr>
              <a:t>É registrado quando os ativos garantidores acumulados pelo RPPS e as receitas futuras projetadas </a:t>
            </a:r>
            <a:r>
              <a:rPr lang="pt-BR" altLang="en-US" b="1">
                <a:latin typeface="Times New Roman" panose="02020603050405020304" pitchFamily="18" charset="0"/>
                <a:ea typeface="Calibri" panose="020F0502020204030204" pitchFamily="34" charset="0"/>
                <a:cs typeface="Times New Roman" panose="02020603050405020304" pitchFamily="18" charset="0"/>
              </a:rPr>
              <a:t>não são suficientes para cobrir os benefícios já concedidos e a conceder projetados atuarialmente pelo período considerado na avaliação atuarial</a:t>
            </a:r>
            <a:r>
              <a:rPr lang="pt-BR" altLang="en-US">
                <a:latin typeface="Times New Roman" panose="02020603050405020304" pitchFamily="18" charset="0"/>
                <a:ea typeface="Calibri" panose="020F0502020204030204" pitchFamily="34" charset="0"/>
                <a:cs typeface="Times New Roman" panose="02020603050405020304" pitchFamily="18" charset="0"/>
              </a:rPr>
              <a:t>.</a:t>
            </a:r>
            <a:endParaRPr lang="pt-BR" altLang="en-US" b="1">
              <a:latin typeface="Times New Roman" panose="02020603050405020304" pitchFamily="18" charset="0"/>
              <a:ea typeface="Tahoma" panose="020B0604030504040204" pitchFamily="34" charset="0"/>
              <a:cs typeface="Times New Roman" panose="02020603050405020304" pitchFamily="18" charset="0"/>
            </a:endParaRPr>
          </a:p>
          <a:p>
            <a:pPr marL="342900" indent="-342900" algn="just" eaLnBrk="1" hangingPunct="1">
              <a:buFont typeface="Arial" panose="020B0604020202020204" pitchFamily="34" charset="0"/>
              <a:buChar char="•"/>
            </a:pPr>
            <a:endParaRPr lang="pt-BR" altLang="en-US" b="1">
              <a:latin typeface="Times New Roman" panose="02020603050405020304" pitchFamily="18" charset="0"/>
              <a:ea typeface="Tahoma" panose="020B0604030504040204" pitchFamily="34" charset="0"/>
              <a:cs typeface="Times New Roman" panose="02020603050405020304" pitchFamily="18" charset="0"/>
            </a:endParaRPr>
          </a:p>
          <a:p>
            <a:pPr marL="342900" indent="-342900" algn="just" eaLnBrk="1" hangingPunct="1">
              <a:buFont typeface="Arial" panose="020B0604020202020204" pitchFamily="34" charset="0"/>
              <a:buChar char="•"/>
            </a:pPr>
            <a:endParaRPr lang="pt-BR" altLang="en-US" b="1">
              <a:latin typeface="Times New Roman" panose="02020603050405020304" pitchFamily="18" charset="0"/>
              <a:ea typeface="Tahoma" panose="020B0604030504040204" pitchFamily="34" charset="0"/>
              <a:cs typeface="Times New Roman" panose="02020603050405020304" pitchFamily="18" charset="0"/>
            </a:endParaRPr>
          </a:p>
          <a:p>
            <a:pPr marL="342900" indent="-342900" eaLnBrk="1" hangingPunct="1">
              <a:buFont typeface="Arial" panose="020B0604020202020204" pitchFamily="34" charset="0"/>
              <a:buChar char="•"/>
            </a:pPr>
            <a:endParaRPr lang="pt-BR" altLang="en-US" b="1">
              <a:solidFill>
                <a:srgbClr val="000000"/>
              </a:solidFill>
              <a:latin typeface="Times New Roman" panose="02020603050405020304" pitchFamily="18" charset="0"/>
              <a:ea typeface="Tahoma" panose="020B0604030504040204" pitchFamily="34"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Imagem 7">
            <a:extLst>
              <a:ext uri="{FF2B5EF4-FFF2-40B4-BE49-F238E27FC236}">
                <a16:creationId xmlns:a16="http://schemas.microsoft.com/office/drawing/2014/main" id="{59EB8924-8FC3-4CAE-8DBE-DC0EE3A2F3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ítulo 1">
            <a:extLst>
              <a:ext uri="{FF2B5EF4-FFF2-40B4-BE49-F238E27FC236}">
                <a16:creationId xmlns:a16="http://schemas.microsoft.com/office/drawing/2014/main" id="{7C20B9E2-8EF6-4634-A2E3-99FDA9F06016}"/>
              </a:ext>
            </a:extLst>
          </p:cNvPr>
          <p:cNvSpPr>
            <a:spLocks noGrp="1"/>
          </p:cNvSpPr>
          <p:nvPr>
            <p:ph type="ctrTitle"/>
          </p:nvPr>
        </p:nvSpPr>
        <p:spPr>
          <a:xfrm>
            <a:off x="1222375" y="1162050"/>
            <a:ext cx="7796213" cy="1208088"/>
          </a:xfrm>
        </p:spPr>
        <p:txBody>
          <a:bodyPr rtlCol="0">
            <a:noAutofit/>
          </a:bodyPr>
          <a:lstStyle/>
          <a:p>
            <a:pPr algn="l" eaLnBrk="1" fontAlgn="auto" hangingPunct="1">
              <a:spcAft>
                <a:spcPts val="0"/>
              </a:spcAft>
              <a:defRPr/>
            </a:pPr>
            <a:br>
              <a:rPr lang="pt-BR" sz="3200" b="1"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RPPS: é despesa de pessoal e entra cômputo do limite do índice de despesas de pessoal</a:t>
            </a:r>
            <a:br>
              <a:rPr lang="pt-BR" sz="3200" b="1" dirty="0"/>
            </a:br>
            <a:endParaRPr lang="en-US" sz="32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17412" name="Subtítulo 3">
            <a:extLst>
              <a:ext uri="{FF2B5EF4-FFF2-40B4-BE49-F238E27FC236}">
                <a16:creationId xmlns:a16="http://schemas.microsoft.com/office/drawing/2014/main" id="{1AD01D69-D0B7-4DAF-9F04-E9B988068D5E}"/>
              </a:ext>
            </a:extLst>
          </p:cNvPr>
          <p:cNvSpPr>
            <a:spLocks noGrp="1" noChangeArrowheads="1"/>
          </p:cNvSpPr>
          <p:nvPr>
            <p:ph type="subTitle" idx="1"/>
          </p:nvPr>
        </p:nvSpPr>
        <p:spPr>
          <a:xfrm>
            <a:off x="1222375" y="2217738"/>
            <a:ext cx="10077450" cy="1655762"/>
          </a:xfrm>
        </p:spPr>
        <p:txBody>
          <a:bodyPr/>
          <a:lstStyle/>
          <a:p>
            <a:pPr marL="342900" indent="-342900" algn="just" eaLnBrk="1" hangingPunct="1">
              <a:buFont typeface="Arial" panose="020B0604020202020204" pitchFamily="34" charset="0"/>
              <a:buChar char="•"/>
            </a:pPr>
            <a:r>
              <a:rPr lang="pt-BR" altLang="en-US">
                <a:latin typeface="Times New Roman" panose="02020603050405020304" pitchFamily="18" charset="0"/>
                <a:ea typeface="Calibri" panose="020F0502020204030204" pitchFamily="34" charset="0"/>
                <a:cs typeface="Times New Roman" panose="02020603050405020304" pitchFamily="18" charset="0"/>
              </a:rPr>
              <a:t>Tanto o pagamento de aposentadorias como o pagamento de pensões por morte com recursos do caixa do ente federativo para cobrir as insuficiências financeiras do RPPS</a:t>
            </a:r>
            <a:r>
              <a:rPr lang="pt-BR" altLang="en-US">
                <a:latin typeface="Times New Roman" panose="02020603050405020304" pitchFamily="18" charset="0"/>
                <a:ea typeface="Tahoma" panose="020B0604030504040204" pitchFamily="34" charset="0"/>
                <a:cs typeface="Times New Roman" panose="02020603050405020304" pitchFamily="18" charset="0"/>
              </a:rPr>
              <a:t> devem ser </a:t>
            </a:r>
            <a:r>
              <a:rPr lang="pt-BR" altLang="en-US">
                <a:latin typeface="Times New Roman" panose="02020603050405020304" pitchFamily="18" charset="0"/>
                <a:ea typeface="Calibri" panose="020F0502020204030204" pitchFamily="34" charset="0"/>
                <a:cs typeface="Times New Roman" panose="02020603050405020304" pitchFamily="18" charset="0"/>
              </a:rPr>
              <a:t>incluídos no cômputo do limite do índice de despesas de pessoal</a:t>
            </a:r>
            <a:r>
              <a:rPr lang="pt-BR" altLang="en-US">
                <a:latin typeface="Times New Roman" panose="02020603050405020304" pitchFamily="18" charset="0"/>
                <a:ea typeface="Tahoma" panose="020B0604030504040204" pitchFamily="34" charset="0"/>
                <a:cs typeface="Times New Roman" panose="02020603050405020304" pitchFamily="18" charset="0"/>
              </a:rPr>
              <a:t>, por se tratar de valores aportados pela fonte do tesouro municipal, </a:t>
            </a:r>
            <a:r>
              <a:rPr lang="pt-BR" altLang="en-US">
                <a:latin typeface="Times New Roman" panose="02020603050405020304" pitchFamily="18" charset="0"/>
                <a:ea typeface="Calibri" panose="020F0502020204030204" pitchFamily="34" charset="0"/>
                <a:cs typeface="Times New Roman" panose="02020603050405020304" pitchFamily="18" charset="0"/>
              </a:rPr>
              <a:t>conforme prevê </a:t>
            </a:r>
            <a:r>
              <a:rPr lang="pt-BR" altLang="en-US">
                <a:latin typeface="Times New Roman" panose="02020603050405020304" pitchFamily="18" charset="0"/>
                <a:ea typeface="Tahoma" panose="020B0604030504040204" pitchFamily="34" charset="0"/>
                <a:cs typeface="Times New Roman" panose="02020603050405020304" pitchFamily="18" charset="0"/>
              </a:rPr>
              <a:t>o § 3º do art. 19 da LRF, na redação dada pela LC nº 178, de 2021. </a:t>
            </a:r>
          </a:p>
          <a:p>
            <a:pPr marL="342900" indent="-342900" algn="just" eaLnBrk="1" hangingPunct="1">
              <a:buFont typeface="Arial" panose="020B0604020202020204" pitchFamily="34" charset="0"/>
              <a:buChar char="•"/>
            </a:pPr>
            <a:r>
              <a:rPr lang="pt-BR" altLang="en-US">
                <a:latin typeface="Times New Roman" panose="02020603050405020304" pitchFamily="18" charset="0"/>
                <a:ea typeface="Tahoma" panose="020B0604030504040204" pitchFamily="34" charset="0"/>
                <a:cs typeface="Times New Roman" panose="02020603050405020304" pitchFamily="18" charset="0"/>
              </a:rPr>
              <a:t>Logo, essas despesas são consideradas </a:t>
            </a:r>
            <a:r>
              <a:rPr lang="pt-BR" altLang="en-US" i="1">
                <a:latin typeface="Times New Roman" panose="02020603050405020304" pitchFamily="18" charset="0"/>
                <a:ea typeface="Tahoma" panose="020B0604030504040204" pitchFamily="34" charset="0"/>
                <a:cs typeface="Times New Roman" panose="02020603050405020304" pitchFamily="18" charset="0"/>
              </a:rPr>
              <a:t>Aportes para Cobertura de Déficit Financeiro (transferências Financeiras)</a:t>
            </a:r>
            <a:r>
              <a:rPr lang="pt-BR" altLang="en-US">
                <a:latin typeface="Times New Roman" panose="02020603050405020304" pitchFamily="18" charset="0"/>
                <a:ea typeface="Tahoma" panose="020B0604030504040204" pitchFamily="34" charset="0"/>
                <a:cs typeface="Times New Roman" panose="02020603050405020304" pitchFamily="18" charset="0"/>
              </a:rPr>
              <a:t> e não poderão ser deduzidas da Despesa Bruta com Pessoal. E impactarão no limite do índice de despesas de pessoal municipal.</a:t>
            </a:r>
            <a:endParaRPr lang="pt-BR" altLang="en-US" b="1">
              <a:latin typeface="Times New Roman" panose="02020603050405020304" pitchFamily="18" charset="0"/>
              <a:ea typeface="Tahoma" panose="020B0604030504040204" pitchFamily="34"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Imagem 7">
            <a:extLst>
              <a:ext uri="{FF2B5EF4-FFF2-40B4-BE49-F238E27FC236}">
                <a16:creationId xmlns:a16="http://schemas.microsoft.com/office/drawing/2014/main" id="{5353B43E-FC88-437D-AEA3-4CF90E040D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36125" y="617538"/>
            <a:ext cx="205105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Subtítulo 3">
            <a:extLst>
              <a:ext uri="{FF2B5EF4-FFF2-40B4-BE49-F238E27FC236}">
                <a16:creationId xmlns:a16="http://schemas.microsoft.com/office/drawing/2014/main" id="{05F5BF4B-1D54-4ED3-8318-7B4ACBE15864}"/>
              </a:ext>
            </a:extLst>
          </p:cNvPr>
          <p:cNvSpPr>
            <a:spLocks noGrp="1" noChangeArrowheads="1"/>
          </p:cNvSpPr>
          <p:nvPr>
            <p:ph type="subTitle" idx="1"/>
          </p:nvPr>
        </p:nvSpPr>
        <p:spPr>
          <a:xfrm>
            <a:off x="1222375" y="2352675"/>
            <a:ext cx="10077450" cy="1655763"/>
          </a:xfrm>
        </p:spPr>
        <p:txBody>
          <a:bodyPr/>
          <a:lstStyle/>
          <a:p>
            <a:pPr algn="just" eaLnBrk="1" hangingPunct="1"/>
            <a:r>
              <a:rPr lang="pt-BR" altLang="en-US">
                <a:latin typeface="Times New Roman" panose="02020603050405020304" pitchFamily="18" charset="0"/>
                <a:ea typeface="Calibri" panose="020F0502020204030204" pitchFamily="34" charset="0"/>
                <a:cs typeface="Times New Roman" panose="02020603050405020304" pitchFamily="18" charset="0"/>
              </a:rPr>
              <a:t>As </a:t>
            </a:r>
            <a:r>
              <a:rPr lang="pt-BR" altLang="en-US" b="1">
                <a:latin typeface="Times New Roman" panose="02020603050405020304" pitchFamily="18" charset="0"/>
                <a:ea typeface="Calibri" panose="020F0502020204030204" pitchFamily="34" charset="0"/>
                <a:cs typeface="Times New Roman" panose="02020603050405020304" pitchFamily="18" charset="0"/>
              </a:rPr>
              <a:t>transferências para cobertura das insuficiências financeiras dos planos em repartição simples nos casos de segregação da massa </a:t>
            </a:r>
            <a:r>
              <a:rPr lang="pt-BR" altLang="en-US">
                <a:latin typeface="Times New Roman" panose="02020603050405020304" pitchFamily="18" charset="0"/>
                <a:ea typeface="Calibri" panose="020F0502020204030204" pitchFamily="34" charset="0"/>
                <a:cs typeface="Times New Roman" panose="02020603050405020304" pitchFamily="18" charset="0"/>
              </a:rPr>
              <a:t>também deverão ser consideradas como despesas de pessoal e serão computadas no limite do índice de despesas de pessoal municipal.</a:t>
            </a:r>
            <a:endParaRPr lang="pt-BR" altLang="en-US" b="1">
              <a:latin typeface="Times New Roman" panose="02020603050405020304" pitchFamily="18" charset="0"/>
              <a:ea typeface="Tahoma" panose="020B0604030504040204" pitchFamily="34" charset="0"/>
              <a:cs typeface="Times New Roman" panose="02020603050405020304" pitchFamily="18" charset="0"/>
            </a:endParaRPr>
          </a:p>
        </p:txBody>
      </p:sp>
      <p:sp>
        <p:nvSpPr>
          <p:cNvPr id="6" name="Título 1">
            <a:extLst>
              <a:ext uri="{FF2B5EF4-FFF2-40B4-BE49-F238E27FC236}">
                <a16:creationId xmlns:a16="http://schemas.microsoft.com/office/drawing/2014/main" id="{436047BB-62DF-425A-B8C0-D3628BD67380}"/>
              </a:ext>
            </a:extLst>
          </p:cNvPr>
          <p:cNvSpPr txBox="1">
            <a:spLocks/>
          </p:cNvSpPr>
          <p:nvPr/>
        </p:nvSpPr>
        <p:spPr bwMode="auto">
          <a:xfrm>
            <a:off x="1222375" y="1162050"/>
            <a:ext cx="7796213" cy="1208088"/>
          </a:xfrm>
          <a:prstGeom prst="rect">
            <a:avLst/>
          </a:prstGeom>
          <a:noFill/>
          <a:ln>
            <a:noFill/>
          </a:ln>
        </p:spPr>
        <p:txBody>
          <a:bodyPr anchor="b"/>
          <a:lstStyle>
            <a:lvl1pPr algn="ctr" rtl="0" fontAlgn="base">
              <a:lnSpc>
                <a:spcPct val="90000"/>
              </a:lnSpc>
              <a:spcBef>
                <a:spcPct val="0"/>
              </a:spcBef>
              <a:spcAft>
                <a:spcPct val="0"/>
              </a:spcAft>
              <a:defRPr sz="60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l" eaLnBrk="1" fontAlgn="auto" hangingPunct="1">
              <a:spcAft>
                <a:spcPts val="0"/>
              </a:spcAft>
              <a:defRPr/>
            </a:pPr>
            <a:br>
              <a:rPr lang="pt-BR" sz="3200" b="1" dirty="0">
                <a:latin typeface="Times New Roman" pitchFamily="18" charset="0"/>
                <a:ea typeface="Tahoma" pitchFamily="34" charset="0"/>
                <a:cs typeface="Times New Roman" pitchFamily="18" charset="0"/>
              </a:rPr>
            </a:br>
            <a:r>
              <a:rPr lang="pt-BR" sz="3200" b="1" dirty="0">
                <a:latin typeface="Times New Roman" pitchFamily="18" charset="0"/>
                <a:ea typeface="Tahoma" pitchFamily="34" charset="0"/>
                <a:cs typeface="Times New Roman" pitchFamily="18" charset="0"/>
              </a:rPr>
              <a:t>Transferências: é despesa de pessoal e entra cômputo do limite do índice de despesas de pessoal</a:t>
            </a:r>
            <a:br>
              <a:rPr lang="pt-BR" sz="3200" b="1" dirty="0"/>
            </a:br>
            <a:endParaRPr lang="en-US" sz="32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1341</Words>
  <Application>Microsoft Office PowerPoint</Application>
  <PresentationFormat>Widescreen</PresentationFormat>
  <Paragraphs>64</Paragraphs>
  <Slides>13</Slides>
  <Notes>13</Notes>
  <HiddenSlides>0</HiddenSlides>
  <MMClips>0</MMClips>
  <ScaleCrop>false</ScaleCrop>
  <HeadingPairs>
    <vt:vector size="4" baseType="variant">
      <vt:variant>
        <vt:lpstr>Tema</vt:lpstr>
      </vt:variant>
      <vt:variant>
        <vt:i4>1</vt:i4>
      </vt:variant>
      <vt:variant>
        <vt:lpstr>Títulos de slides</vt:lpstr>
      </vt:variant>
      <vt:variant>
        <vt:i4>13</vt:i4>
      </vt:variant>
    </vt:vector>
  </HeadingPairs>
  <TitlesOfParts>
    <vt:vector size="14" baseType="lpstr">
      <vt:lpstr>Tema do Office</vt:lpstr>
      <vt:lpstr> Transferências e aportes aos RPPS e cálculo do limite e o índice de despesas de pessoal da LRF </vt:lpstr>
      <vt:lpstr> Responsabilidade da gestão fiscal </vt:lpstr>
      <vt:lpstr> Conceito de despesa de pessoal </vt:lpstr>
      <vt:lpstr> Sobre o cômputo do limite do índice de despesas de pessoal </vt:lpstr>
      <vt:lpstr> Esclarecimentos SPREV </vt:lpstr>
      <vt:lpstr> Déficit financeiro </vt:lpstr>
      <vt:lpstr> Déficit atuarial </vt:lpstr>
      <vt:lpstr> RPPS: é despesa de pessoal e entra cômputo do limite do índice de despesas de pessoal </vt:lpstr>
      <vt:lpstr>Apresentação do PowerPoint</vt:lpstr>
      <vt:lpstr> RPPS: não é despesa de pessoal nem entra no cômputo do limite do índice de despesas de pessoal </vt:lpstr>
      <vt:lpstr> RPPS: é despesa de pessoal mas é deduzida do limite do índice de despesas de pessoal </vt:lpstr>
      <vt:lpstr> Contribuições suplementares e extraordinárias: é despesa de pessoal e entra cômputo do limite do índice de despesas de pessoal  </vt:lpstr>
      <vt:lpstr> OBRIGADA (O)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respiro</dc:title>
  <dc:creator>Nova</dc:creator>
  <cp:lastModifiedBy>Otoni Guimaraes</cp:lastModifiedBy>
  <cp:revision>34</cp:revision>
  <dcterms:created xsi:type="dcterms:W3CDTF">2020-09-25T15:05:21Z</dcterms:created>
  <dcterms:modified xsi:type="dcterms:W3CDTF">2021-10-07T12:33:27Z</dcterms:modified>
</cp:coreProperties>
</file>